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3" ContentType="audio/unknown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50"/>
  </p:notesMasterIdLst>
  <p:handoutMasterIdLst>
    <p:handoutMasterId r:id="rId51"/>
  </p:handoutMasterIdLst>
  <p:sldIdLst>
    <p:sldId id="257" r:id="rId2"/>
    <p:sldId id="258" r:id="rId3"/>
    <p:sldId id="260" r:id="rId4"/>
    <p:sldId id="272" r:id="rId5"/>
    <p:sldId id="261" r:id="rId6"/>
    <p:sldId id="263" r:id="rId7"/>
    <p:sldId id="346" r:id="rId8"/>
    <p:sldId id="271" r:id="rId9"/>
    <p:sldId id="265" r:id="rId10"/>
    <p:sldId id="266" r:id="rId11"/>
    <p:sldId id="277" r:id="rId12"/>
    <p:sldId id="347" r:id="rId13"/>
    <p:sldId id="345" r:id="rId14"/>
    <p:sldId id="278" r:id="rId15"/>
    <p:sldId id="327" r:id="rId16"/>
    <p:sldId id="340" r:id="rId17"/>
    <p:sldId id="342" r:id="rId18"/>
    <p:sldId id="336" r:id="rId19"/>
    <p:sldId id="338" r:id="rId20"/>
    <p:sldId id="333" r:id="rId21"/>
    <p:sldId id="332" r:id="rId22"/>
    <p:sldId id="312" r:id="rId23"/>
    <p:sldId id="313" r:id="rId24"/>
    <p:sldId id="308" r:id="rId25"/>
    <p:sldId id="309" r:id="rId26"/>
    <p:sldId id="288" r:id="rId27"/>
    <p:sldId id="287" r:id="rId28"/>
    <p:sldId id="275" r:id="rId29"/>
    <p:sldId id="273" r:id="rId30"/>
    <p:sldId id="295" r:id="rId31"/>
    <p:sldId id="296" r:id="rId32"/>
    <p:sldId id="299" r:id="rId33"/>
    <p:sldId id="300" r:id="rId34"/>
    <p:sldId id="281" r:id="rId35"/>
    <p:sldId id="280" r:id="rId36"/>
    <p:sldId id="304" r:id="rId37"/>
    <p:sldId id="305" r:id="rId38"/>
    <p:sldId id="289" r:id="rId39"/>
    <p:sldId id="290" r:id="rId40"/>
    <p:sldId id="291" r:id="rId41"/>
    <p:sldId id="292" r:id="rId42"/>
    <p:sldId id="322" r:id="rId43"/>
    <p:sldId id="323" r:id="rId44"/>
    <p:sldId id="324" r:id="rId45"/>
    <p:sldId id="339" r:id="rId46"/>
    <p:sldId id="267" r:id="rId47"/>
    <p:sldId id="283" r:id="rId48"/>
    <p:sldId id="284" r:id="rId49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2" d="100"/>
          <a:sy n="122" d="100"/>
        </p:scale>
        <p:origin x="-712" y="-10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notesMaster" Target="notesMasters/notesMaster1.xml"/><Relationship Id="rId51" Type="http://schemas.openxmlformats.org/officeDocument/2006/relationships/handoutMaster" Target="handoutMasters/handoutMaster1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C67F32-ABD0-C142-8185-DC9201DA6B97}" type="datetime1">
              <a:rPr lang="en-US" smtClean="0"/>
              <a:t>4/30/14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BD9279-D064-7942-A784-17E2C8C88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2619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ov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5A024D-26A0-2249-81BC-923641B6D7FC}" type="datetime1">
              <a:rPr lang="en-US" smtClean="0"/>
              <a:t>4/30/14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C7354-0B07-244D-B0C6-99323E8A2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61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C7354-0B07-244D-B0C6-99323E8A29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008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C7354-0B07-244D-B0C6-99323E8A29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560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C7354-0B07-244D-B0C6-99323E8A29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560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C7354-0B07-244D-B0C6-99323E8A29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560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C7354-0B07-244D-B0C6-99323E8A29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560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C7354-0B07-244D-B0C6-99323E8A29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5604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C7354-0B07-244D-B0C6-99323E8A292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797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26158-C915-A04D-BF09-FD75E99ABB92}" type="datetime1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E3F5-A9BE-054B-B297-E51AA4E95628}" type="datetime1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08D0E-6112-6440-8693-9651C756A3BF}" type="datetime1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44594-4B48-E24D-96E9-17DD79C92089}" type="datetime1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D3042-9A06-4C4F-A177-60369FCE9693}" type="datetime1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B9011-3085-FF4C-B1E6-677AD0201AFC}" type="datetime1">
              <a:rPr lang="en-US" smtClean="0"/>
              <a:t>4/30/14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B5C2D-E61D-7D45-A4FC-72DF8B4527C6}" type="datetime1">
              <a:rPr lang="en-US" smtClean="0"/>
              <a:t>4/30/14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BF3D3-8518-CB4D-AE24-C32F6C970AAD}" type="datetime1">
              <a:rPr lang="en-US" smtClean="0"/>
              <a:t>4/30/14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55C87-B30A-FC49-B9AC-267A41D00247}" type="datetime1">
              <a:rPr lang="en-US" smtClean="0"/>
              <a:t>4/30/14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003EA-3680-114D-9D4E-4DDADBB89A0B}" type="datetime1">
              <a:rPr lang="en-US" smtClean="0"/>
              <a:t>4/30/14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EB100-345A-9B42-92EB-F0DF4C28CFD3}" type="datetime1">
              <a:rPr lang="en-US" smtClean="0"/>
              <a:t>4/30/14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A0F32-9AE6-1B40-B8A7-2F54A64A8F12}" type="datetime1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A0C50-806E-294A-AE7D-8CF79E515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file://localhost/Users/Giovanni/Documents/Jeferys%20mansion%20board.pptx" TargetMode="External"/><Relationship Id="rId4" Type="http://schemas.openxmlformats.org/officeDocument/2006/relationships/hyperlink" Target="file://localhost/Users/Giovanni/Desktop/Photos/launcher%201212.pptx" TargetMode="External"/><Relationship Id="rId5" Type="http://schemas.openxmlformats.org/officeDocument/2006/relationships/hyperlink" Target="file://localhost/Users/Giovanni/Documents/Sun%20pinacle%20project.pptx" TargetMode="External"/><Relationship Id="rId6" Type="http://schemas.openxmlformats.org/officeDocument/2006/relationships/hyperlink" Target="file://localhost/Users/Giovanni/Documents/CARE.ORG.pptx" TargetMode="External"/><Relationship Id="rId1" Type="http://schemas.openxmlformats.org/officeDocument/2006/relationships/slideLayout" Target="../slideLayouts/slideLayout7.xml"/><Relationship Id="rId2" Type="http://schemas.openxmlformats.org/officeDocument/2006/relationships/slide" Target="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/Applications/Mail.app" TargetMode="External"/><Relationship Id="rId4" Type="http://schemas.openxmlformats.org/officeDocument/2006/relationships/hyperlink" Target="/Applications/Safari.app" TargetMode="External"/><Relationship Id="rId5" Type="http://schemas.openxmlformats.org/officeDocument/2006/relationships/slide" Target="slide9.xml"/><Relationship Id="rId6" Type="http://schemas.openxmlformats.org/officeDocument/2006/relationships/slide" Target="slide46.xml"/><Relationship Id="rId7" Type="http://schemas.openxmlformats.org/officeDocument/2006/relationships/slide" Target="slide38.xml"/><Relationship Id="rId8" Type="http://schemas.openxmlformats.org/officeDocument/2006/relationships/hyperlink" Target="file://localhost/Users/Giovanni/Desktop/Gi-OS%20/GAMR.pptx" TargetMode="External"/><Relationship Id="rId9" Type="http://schemas.openxmlformats.org/officeDocument/2006/relationships/image" Target="../media/image5.png"/><Relationship Id="rId10" Type="http://schemas.openxmlformats.org/officeDocument/2006/relationships/slide" Target="slide47.xml"/><Relationship Id="rId1" Type="http://schemas.openxmlformats.org/officeDocument/2006/relationships/slideLayout" Target="../slideLayouts/slideLayout7.xml"/><Relationship Id="rId2" Type="http://schemas.openxmlformats.org/officeDocument/2006/relationships/slide" Target="slide4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" Target="slide30.xml"/><Relationship Id="rId20" Type="http://schemas.openxmlformats.org/officeDocument/2006/relationships/image" Target="../media/image14.png"/><Relationship Id="rId21" Type="http://schemas.openxmlformats.org/officeDocument/2006/relationships/image" Target="../media/image15.png"/><Relationship Id="rId10" Type="http://schemas.openxmlformats.org/officeDocument/2006/relationships/image" Target="../media/image9.png"/><Relationship Id="rId11" Type="http://schemas.openxmlformats.org/officeDocument/2006/relationships/slide" Target="slide32.xml"/><Relationship Id="rId12" Type="http://schemas.openxmlformats.org/officeDocument/2006/relationships/image" Target="../media/image10.png"/><Relationship Id="rId13" Type="http://schemas.openxmlformats.org/officeDocument/2006/relationships/slide" Target="slide36.xml"/><Relationship Id="rId14" Type="http://schemas.openxmlformats.org/officeDocument/2006/relationships/image" Target="../media/image11.png"/><Relationship Id="rId15" Type="http://schemas.openxmlformats.org/officeDocument/2006/relationships/slide" Target="slide24.xml"/><Relationship Id="rId16" Type="http://schemas.openxmlformats.org/officeDocument/2006/relationships/image" Target="../media/image12.png"/><Relationship Id="rId17" Type="http://schemas.openxmlformats.org/officeDocument/2006/relationships/slide" Target="slide22.xml"/><Relationship Id="rId18" Type="http://schemas.openxmlformats.org/officeDocument/2006/relationships/image" Target="../media/image13.png"/><Relationship Id="rId19" Type="http://schemas.openxmlformats.org/officeDocument/2006/relationships/slide" Target="slide1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28.xml"/><Relationship Id="rId3" Type="http://schemas.openxmlformats.org/officeDocument/2006/relationships/image" Target="../media/image6.png"/><Relationship Id="rId4" Type="http://schemas.openxmlformats.org/officeDocument/2006/relationships/slide" Target="slide34.xml"/><Relationship Id="rId5" Type="http://schemas.openxmlformats.org/officeDocument/2006/relationships/image" Target="../media/image7.png"/><Relationship Id="rId6" Type="http://schemas.openxmlformats.org/officeDocument/2006/relationships/slide" Target="slide6.xml"/><Relationship Id="rId7" Type="http://schemas.openxmlformats.org/officeDocument/2006/relationships/slide" Target="slide26.xml"/><Relationship Id="rId8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" Target="slide30.xml"/><Relationship Id="rId20" Type="http://schemas.openxmlformats.org/officeDocument/2006/relationships/image" Target="../media/image14.png"/><Relationship Id="rId21" Type="http://schemas.openxmlformats.org/officeDocument/2006/relationships/image" Target="../media/image15.png"/><Relationship Id="rId10" Type="http://schemas.openxmlformats.org/officeDocument/2006/relationships/image" Target="../media/image9.png"/><Relationship Id="rId11" Type="http://schemas.openxmlformats.org/officeDocument/2006/relationships/slide" Target="slide32.xml"/><Relationship Id="rId12" Type="http://schemas.openxmlformats.org/officeDocument/2006/relationships/image" Target="../media/image10.png"/><Relationship Id="rId13" Type="http://schemas.openxmlformats.org/officeDocument/2006/relationships/slide" Target="slide36.xml"/><Relationship Id="rId14" Type="http://schemas.openxmlformats.org/officeDocument/2006/relationships/image" Target="../media/image11.png"/><Relationship Id="rId15" Type="http://schemas.openxmlformats.org/officeDocument/2006/relationships/slide" Target="slide24.xml"/><Relationship Id="rId16" Type="http://schemas.openxmlformats.org/officeDocument/2006/relationships/image" Target="../media/image12.png"/><Relationship Id="rId17" Type="http://schemas.openxmlformats.org/officeDocument/2006/relationships/slide" Target="slide22.xml"/><Relationship Id="rId18" Type="http://schemas.openxmlformats.org/officeDocument/2006/relationships/image" Target="../media/image13.png"/><Relationship Id="rId19" Type="http://schemas.openxmlformats.org/officeDocument/2006/relationships/slide" Target="slide1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28.xml"/><Relationship Id="rId3" Type="http://schemas.openxmlformats.org/officeDocument/2006/relationships/image" Target="../media/image6.png"/><Relationship Id="rId4" Type="http://schemas.openxmlformats.org/officeDocument/2006/relationships/slide" Target="slide34.xml"/><Relationship Id="rId5" Type="http://schemas.openxmlformats.org/officeDocument/2006/relationships/image" Target="../media/image7.png"/><Relationship Id="rId6" Type="http://schemas.openxmlformats.org/officeDocument/2006/relationships/slide" Target="slide6.xml"/><Relationship Id="rId7" Type="http://schemas.openxmlformats.org/officeDocument/2006/relationships/slide" Target="slide26.xml"/><Relationship Id="rId8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" Target="slide30.xml"/><Relationship Id="rId20" Type="http://schemas.openxmlformats.org/officeDocument/2006/relationships/image" Target="../media/image14.png"/><Relationship Id="rId21" Type="http://schemas.openxmlformats.org/officeDocument/2006/relationships/image" Target="../media/image15.png"/><Relationship Id="rId10" Type="http://schemas.openxmlformats.org/officeDocument/2006/relationships/image" Target="../media/image9.png"/><Relationship Id="rId11" Type="http://schemas.openxmlformats.org/officeDocument/2006/relationships/slide" Target="slide32.xml"/><Relationship Id="rId12" Type="http://schemas.openxmlformats.org/officeDocument/2006/relationships/image" Target="../media/image10.png"/><Relationship Id="rId13" Type="http://schemas.openxmlformats.org/officeDocument/2006/relationships/slide" Target="slide36.xml"/><Relationship Id="rId14" Type="http://schemas.openxmlformats.org/officeDocument/2006/relationships/image" Target="../media/image11.png"/><Relationship Id="rId15" Type="http://schemas.openxmlformats.org/officeDocument/2006/relationships/slide" Target="slide24.xml"/><Relationship Id="rId16" Type="http://schemas.openxmlformats.org/officeDocument/2006/relationships/image" Target="../media/image12.png"/><Relationship Id="rId17" Type="http://schemas.openxmlformats.org/officeDocument/2006/relationships/slide" Target="slide22.xml"/><Relationship Id="rId18" Type="http://schemas.openxmlformats.org/officeDocument/2006/relationships/image" Target="../media/image13.png"/><Relationship Id="rId19" Type="http://schemas.openxmlformats.org/officeDocument/2006/relationships/slide" Target="slide1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28.xml"/><Relationship Id="rId3" Type="http://schemas.openxmlformats.org/officeDocument/2006/relationships/image" Target="../media/image6.png"/><Relationship Id="rId4" Type="http://schemas.openxmlformats.org/officeDocument/2006/relationships/slide" Target="slide34.xml"/><Relationship Id="rId5" Type="http://schemas.openxmlformats.org/officeDocument/2006/relationships/image" Target="../media/image7.png"/><Relationship Id="rId6" Type="http://schemas.openxmlformats.org/officeDocument/2006/relationships/slide" Target="slide6.xml"/><Relationship Id="rId7" Type="http://schemas.openxmlformats.org/officeDocument/2006/relationships/slide" Target="slide26.xml"/><Relationship Id="rId8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20" Type="http://schemas.openxmlformats.org/officeDocument/2006/relationships/slide" Target="slide20.xml"/><Relationship Id="rId21" Type="http://schemas.openxmlformats.org/officeDocument/2006/relationships/image" Target="../media/image14.png"/><Relationship Id="rId22" Type="http://schemas.openxmlformats.org/officeDocument/2006/relationships/slide" Target="slide18.xml"/><Relationship Id="rId23" Type="http://schemas.openxmlformats.org/officeDocument/2006/relationships/image" Target="../media/image15.png"/><Relationship Id="rId24" Type="http://schemas.openxmlformats.org/officeDocument/2006/relationships/slide" Target="slide16.xml"/><Relationship Id="rId25" Type="http://schemas.openxmlformats.org/officeDocument/2006/relationships/image" Target="../media/image16.png"/><Relationship Id="rId10" Type="http://schemas.openxmlformats.org/officeDocument/2006/relationships/slide" Target="slide30.xml"/><Relationship Id="rId11" Type="http://schemas.openxmlformats.org/officeDocument/2006/relationships/image" Target="../media/image9.png"/><Relationship Id="rId12" Type="http://schemas.openxmlformats.org/officeDocument/2006/relationships/slide" Target="slide32.xml"/><Relationship Id="rId13" Type="http://schemas.openxmlformats.org/officeDocument/2006/relationships/image" Target="../media/image10.png"/><Relationship Id="rId14" Type="http://schemas.openxmlformats.org/officeDocument/2006/relationships/slide" Target="slide36.xml"/><Relationship Id="rId15" Type="http://schemas.openxmlformats.org/officeDocument/2006/relationships/image" Target="../media/image11.png"/><Relationship Id="rId16" Type="http://schemas.openxmlformats.org/officeDocument/2006/relationships/slide" Target="slide24.xml"/><Relationship Id="rId17" Type="http://schemas.openxmlformats.org/officeDocument/2006/relationships/image" Target="../media/image12.png"/><Relationship Id="rId18" Type="http://schemas.openxmlformats.org/officeDocument/2006/relationships/slide" Target="slide22.xml"/><Relationship Id="rId19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slide" Target="slide6.xml"/><Relationship Id="rId3" Type="http://schemas.openxmlformats.org/officeDocument/2006/relationships/slide" Target="slide14.xml"/><Relationship Id="rId4" Type="http://schemas.openxmlformats.org/officeDocument/2006/relationships/slide" Target="slide28.xml"/><Relationship Id="rId5" Type="http://schemas.openxmlformats.org/officeDocument/2006/relationships/image" Target="../media/image6.png"/><Relationship Id="rId6" Type="http://schemas.openxmlformats.org/officeDocument/2006/relationships/slide" Target="slide34.xml"/><Relationship Id="rId7" Type="http://schemas.openxmlformats.org/officeDocument/2006/relationships/image" Target="../media/image7.png"/><Relationship Id="rId8" Type="http://schemas.openxmlformats.org/officeDocument/2006/relationships/slide" Target="slide26.xml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png"/><Relationship Id="rId1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" Target="slide14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4.png"/><Relationship Id="rId14" Type="http://schemas.openxmlformats.org/officeDocument/2006/relationships/image" Target="../media/image15.png"/><Relationship Id="rId15" Type="http://schemas.openxmlformats.org/officeDocument/2006/relationships/image" Target="../media/image16.png"/><Relationship Id="rId1" Type="http://schemas.microsoft.com/office/2007/relationships/media" Target="../media/media1.mp3"/><Relationship Id="rId2" Type="http://schemas.openxmlformats.org/officeDocument/2006/relationships/audio" Target="../media/media1.mp3"/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" Target="slide15.xml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4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4.png"/><Relationship Id="rId11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4.png"/><Relationship Id="rId14" Type="http://schemas.openxmlformats.org/officeDocument/2006/relationships/image" Target="../media/image15.png"/><Relationship Id="rId1" Type="http://schemas.microsoft.com/office/2007/relationships/media" Target="../media/media2.mp3"/><Relationship Id="rId2" Type="http://schemas.openxmlformats.org/officeDocument/2006/relationships/audio" Target="../media/media2.mp3"/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" Target="slide15.xml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slide" Target="slide3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4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4.png"/><Relationship Id="rId1" Type="http://schemas.microsoft.com/office/2007/relationships/media" Target="../media/media3.mp3"/><Relationship Id="rId2" Type="http://schemas.openxmlformats.org/officeDocument/2006/relationships/audio" Target="../media/media3.mp3"/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" Target="slide15.xml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4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" Type="http://schemas.microsoft.com/office/2007/relationships/media" Target="../media/media4.mp3"/><Relationship Id="rId2" Type="http://schemas.openxmlformats.org/officeDocument/2006/relationships/audio" Target="../media/media4.mp3"/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" Target="slide14.xml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4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" Type="http://schemas.microsoft.com/office/2007/relationships/media" Target="../media/media5.mp3"/><Relationship Id="rId2" Type="http://schemas.openxmlformats.org/officeDocument/2006/relationships/audio" Target="../media/media5.mp3"/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" Target="slide14.xml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4.xml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" Target="slide14.xml"/><Relationship Id="rId8" Type="http://schemas.openxmlformats.org/officeDocument/2006/relationships/image" Target="../media/image8.png"/><Relationship Id="rId1" Type="http://schemas.microsoft.com/office/2007/relationships/media" Target="../media/media6.mp3"/><Relationship Id="rId2" Type="http://schemas.openxmlformats.org/officeDocument/2006/relationships/audio" Target="../media/media6.mp3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slide" Target="slide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slide" Target="slide14.xml"/><Relationship Id="rId1" Type="http://schemas.microsoft.com/office/2007/relationships/media" Target="../media/media7.mp3"/><Relationship Id="rId2" Type="http://schemas.openxmlformats.org/officeDocument/2006/relationships/audio" Target="../media/media7.mp3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4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" Target="slide14.xml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" Type="http://schemas.microsoft.com/office/2007/relationships/media" Target="../media/media8.mp3"/><Relationship Id="rId2" Type="http://schemas.openxmlformats.org/officeDocument/2006/relationships/audio" Target="../media/media8.mp3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4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7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slide" Target="slide14.xml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" Type="http://schemas.microsoft.com/office/2007/relationships/media" Target="../media/media9.mp3"/><Relationship Id="rId2" Type="http://schemas.openxmlformats.org/officeDocument/2006/relationships/audio" Target="../media/media9.mp3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4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" Target="slide14.xml"/><Relationship Id="rId1" Type="http://schemas.microsoft.com/office/2007/relationships/media" Target="../media/media10.mp3"/><Relationship Id="rId2" Type="http://schemas.openxmlformats.org/officeDocument/2006/relationships/audio" Target="../media/media10.mp3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4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" Target="slide14.xml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" Type="http://schemas.microsoft.com/office/2007/relationships/media" Target="../media/media11.mp3"/><Relationship Id="rId2" Type="http://schemas.openxmlformats.org/officeDocument/2006/relationships/audio" Target="../media/media11.mp3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file://localhost/Users/Giovanni/Desktop/Gi-OS%20/Gi-OS%20DASHBOARD.pptx" TargetMode="External"/><Relationship Id="rId3" Type="http://schemas.openxmlformats.org/officeDocument/2006/relationships/slide" Target="slide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slide" Target="slide6.xml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slide" Target="slide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6.xml"/><Relationship Id="rId3" Type="http://schemas.openxmlformats.org/officeDocument/2006/relationships/slide" Target="slide4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8.png"/><Relationship Id="rId5" Type="http://schemas.openxmlformats.org/officeDocument/2006/relationships/slide" Target="slide6.xml"/><Relationship Id="rId1" Type="http://schemas.microsoft.com/office/2007/relationships/media" Target="../media/media12.mov"/><Relationship Id="rId2" Type="http://schemas.openxmlformats.org/officeDocument/2006/relationships/video" Target="../media/media12.mov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4" Type="http://schemas.openxmlformats.org/officeDocument/2006/relationships/hyperlink" Target="file://localhost/Users/Giovanni/Documents/Jeferys%20mansion%20board.pptx" TargetMode="External"/><Relationship Id="rId5" Type="http://schemas.openxmlformats.org/officeDocument/2006/relationships/hyperlink" Target="file://localhost/Users/Giovanni/Desktop/Photos/launcher%201212.pptx" TargetMode="External"/><Relationship Id="rId6" Type="http://schemas.openxmlformats.org/officeDocument/2006/relationships/hyperlink" Target="/Applications/Mail.app" TargetMode="External"/><Relationship Id="rId7" Type="http://schemas.openxmlformats.org/officeDocument/2006/relationships/hyperlink" Target="file://localhost/Users/Giovanni/Documents/Sun%20pinacle%20project.pptx" TargetMode="External"/><Relationship Id="rId8" Type="http://schemas.openxmlformats.org/officeDocument/2006/relationships/hyperlink" Target="file://localhost/Users/Giovanni/Documents/CARE.ORG.pptx" TargetMode="External"/><Relationship Id="rId9" Type="http://schemas.openxmlformats.org/officeDocument/2006/relationships/hyperlink" Target="/Applications/Safari.app" TargetMode="External"/><Relationship Id="rId10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4" Type="http://schemas.openxmlformats.org/officeDocument/2006/relationships/image" Target="../media/image4.png"/><Relationship Id="rId5" Type="http://schemas.openxmlformats.org/officeDocument/2006/relationships/slide" Target="slide5.xml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slide" Target="slide38.xml"/><Relationship Id="rId12" Type="http://schemas.openxmlformats.org/officeDocument/2006/relationships/hyperlink" Target="file://localhost/Users/Giovanni/Desktop/Gi-OS%20/GAMR.pptx" TargetMode="External"/><Relationship Id="rId13" Type="http://schemas.openxmlformats.org/officeDocument/2006/relationships/slide" Target="slide11.xml"/><Relationship Id="rId14" Type="http://schemas.openxmlformats.org/officeDocument/2006/relationships/slide" Target="slide42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slide" Target="slide3.xml"/><Relationship Id="rId4" Type="http://schemas.openxmlformats.org/officeDocument/2006/relationships/slide" Target="slide46.xml"/><Relationship Id="rId5" Type="http://schemas.openxmlformats.org/officeDocument/2006/relationships/slide" Target="slide40.xml"/><Relationship Id="rId6" Type="http://schemas.openxmlformats.org/officeDocument/2006/relationships/hyperlink" Target="/Applications/Mail.app" TargetMode="External"/><Relationship Id="rId7" Type="http://schemas.openxmlformats.org/officeDocument/2006/relationships/hyperlink" Target="/Applications/Safari.app" TargetMode="External"/><Relationship Id="rId8" Type="http://schemas.openxmlformats.org/officeDocument/2006/relationships/slide" Target="slide8.xml"/><Relationship Id="rId9" Type="http://schemas.openxmlformats.org/officeDocument/2006/relationships/image" Target="../media/image5.png"/><Relationship Id="rId10" Type="http://schemas.openxmlformats.org/officeDocument/2006/relationships/slide" Target="slide4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4" Type="http://schemas.openxmlformats.org/officeDocument/2006/relationships/hyperlink" Target="/Applications/Mail.app" TargetMode="External"/><Relationship Id="rId5" Type="http://schemas.openxmlformats.org/officeDocument/2006/relationships/hyperlink" Target="/Applications/Safari.app" TargetMode="External"/><Relationship Id="rId6" Type="http://schemas.openxmlformats.org/officeDocument/2006/relationships/slide" Target="slide9.xml"/><Relationship Id="rId7" Type="http://schemas.openxmlformats.org/officeDocument/2006/relationships/slide" Target="slide46.xml"/><Relationship Id="rId8" Type="http://schemas.openxmlformats.org/officeDocument/2006/relationships/slide" Target="slide38.xml"/><Relationship Id="rId9" Type="http://schemas.openxmlformats.org/officeDocument/2006/relationships/hyperlink" Target="file://localhost/Users/Giovanni/Desktop/Gi-OS%20/GAMR.pptx" TargetMode="External"/><Relationship Id="rId10" Type="http://schemas.openxmlformats.org/officeDocument/2006/relationships/image" Target="../media/image5.png"/><Relationship Id="rId11" Type="http://schemas.openxmlformats.org/officeDocument/2006/relationships/slide" Target="slide47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4" Type="http://schemas.openxmlformats.org/officeDocument/2006/relationships/hyperlink" Target="/Applications/Mail.app" TargetMode="External"/><Relationship Id="rId5" Type="http://schemas.openxmlformats.org/officeDocument/2006/relationships/hyperlink" Target="/Applications/Safari.app" TargetMode="External"/><Relationship Id="rId6" Type="http://schemas.openxmlformats.org/officeDocument/2006/relationships/slide" Target="slide9.xml"/><Relationship Id="rId7" Type="http://schemas.openxmlformats.org/officeDocument/2006/relationships/slide" Target="slide46.xml"/><Relationship Id="rId8" Type="http://schemas.openxmlformats.org/officeDocument/2006/relationships/slide" Target="slide38.xml"/><Relationship Id="rId9" Type="http://schemas.openxmlformats.org/officeDocument/2006/relationships/hyperlink" Target="file://localhost/Users/Giovanni/Desktop/Gi-OS%20/GAMR.pptx" TargetMode="External"/><Relationship Id="rId10" Type="http://schemas.openxmlformats.org/officeDocument/2006/relationships/image" Target="../media/image5.png"/><Relationship Id="rId11" Type="http://schemas.openxmlformats.org/officeDocument/2006/relationships/slide" Target="slide47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199" y="0"/>
            <a:ext cx="57150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Block Arc 4"/>
          <p:cNvSpPr/>
          <p:nvPr/>
        </p:nvSpPr>
        <p:spPr>
          <a:xfrm>
            <a:off x="4305180" y="3463949"/>
            <a:ext cx="252000" cy="252000"/>
          </a:xfrm>
          <a:prstGeom prst="blockArc">
            <a:avLst>
              <a:gd name="adj1" fmla="val 10800000"/>
              <a:gd name="adj2" fmla="val 9238506"/>
              <a:gd name="adj3" fmla="val 572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72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xmlns:p14="http://schemas.microsoft.com/office/powerpoint/2010/main" spd="slow" advClick="0" advTm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0">
                                      <p:cBhvr>
                                        <p:cTn id="13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0"/>
                            </p:stCondLst>
                            <p:childTnLst>
                              <p:par>
                                <p:cTn id="15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342908" y="20820"/>
            <a:ext cx="7794562" cy="5694180"/>
            <a:chOff x="2339752" y="0"/>
            <a:chExt cx="6804248" cy="5143500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alpha val="6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Left Arrow 10">
            <a:hlinkClick r:id="rId2" action="ppaction://hlinksldjump"/>
          </p:cNvPr>
          <p:cNvSpPr/>
          <p:nvPr/>
        </p:nvSpPr>
        <p:spPr>
          <a:xfrm>
            <a:off x="591172" y="5145690"/>
            <a:ext cx="591171" cy="284655"/>
          </a:xfrm>
          <a:prstGeom prst="lef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3" action="ppaction://hlinkpres?slideindex=1&amp;slidetitle=PowerPoint Presentation" highlightClick="1"/>
          </p:cNvPr>
          <p:cNvSpPr/>
          <p:nvPr/>
        </p:nvSpPr>
        <p:spPr>
          <a:xfrm>
            <a:off x="272915" y="1665643"/>
            <a:ext cx="1640298" cy="965729"/>
          </a:xfrm>
          <a:prstGeom prst="rect">
            <a:avLst/>
          </a:prstGeom>
          <a:solidFill>
            <a:schemeClr val="accent3">
              <a:lumMod val="60000"/>
              <a:lumOff val="40000"/>
              <a:alpha val="69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venir Book"/>
                <a:cs typeface="Avenir Book"/>
              </a:rPr>
              <a:t>Jeffery’s Mansion</a:t>
            </a:r>
          </a:p>
          <a:p>
            <a:pPr algn="ctr"/>
            <a:r>
              <a:rPr lang="en-US" dirty="0" smtClean="0">
                <a:latin typeface="Avenir Book"/>
                <a:cs typeface="Avenir Book"/>
              </a:rPr>
              <a:t>Stat Board</a:t>
            </a:r>
          </a:p>
        </p:txBody>
      </p:sp>
      <p:sp>
        <p:nvSpPr>
          <p:cNvPr id="15" name="Rectangle 14">
            <a:hlinkClick r:id="rId4" action="ppaction://hlinkpres?slideindex=1&amp;slidetitle=1. 3. Slide 3" highlightClick="1"/>
          </p:cNvPr>
          <p:cNvSpPr/>
          <p:nvPr/>
        </p:nvSpPr>
        <p:spPr>
          <a:xfrm>
            <a:off x="2185058" y="493331"/>
            <a:ext cx="1640298" cy="965729"/>
          </a:xfrm>
          <a:prstGeom prst="rect">
            <a:avLst/>
          </a:prstGeom>
          <a:solidFill>
            <a:schemeClr val="tx1">
              <a:lumMod val="85000"/>
              <a:alpha val="6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venir Book"/>
                <a:cs typeface="Avenir Book"/>
              </a:rPr>
              <a:t>Science OS</a:t>
            </a:r>
          </a:p>
          <a:p>
            <a:pPr algn="ctr"/>
            <a:r>
              <a:rPr lang="en-US" dirty="0" smtClean="0">
                <a:latin typeface="Avenir Book"/>
                <a:cs typeface="Avenir Book"/>
              </a:rPr>
              <a:t>Project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16" name="Rectangle 15">
            <a:hlinkClick r:id="rId5" action="ppaction://hlinkpres?slideindex=1&amp;slidetitle=1. 1. 1. 1. 1. 1. PowerPoint Presentation" highlightClick="1"/>
            <a:hlinkHover r:id="" action="ppaction://noaction"/>
          </p:cNvPr>
          <p:cNvSpPr/>
          <p:nvPr/>
        </p:nvSpPr>
        <p:spPr>
          <a:xfrm>
            <a:off x="4046153" y="493331"/>
            <a:ext cx="1640298" cy="965729"/>
          </a:xfrm>
          <a:prstGeom prst="rect">
            <a:avLst/>
          </a:prstGeom>
          <a:solidFill>
            <a:srgbClr val="FFFF66">
              <a:alpha val="7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venir Book"/>
                <a:cs typeface="Avenir Book"/>
              </a:rPr>
              <a:t>Sun Pinnacle</a:t>
            </a:r>
          </a:p>
          <a:p>
            <a:pPr algn="ctr"/>
            <a:r>
              <a:rPr lang="en-US" dirty="0" smtClean="0">
                <a:latin typeface="Avenir Book"/>
                <a:cs typeface="Avenir Book"/>
              </a:rPr>
              <a:t>City Project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17" name="Rectangle 16">
            <a:hlinkClick r:id="rId6" action="ppaction://hlinkpres?slideindex=1&amp;slidetitle=CARE.ORG" highlightClick="1"/>
          </p:cNvPr>
          <p:cNvSpPr/>
          <p:nvPr/>
        </p:nvSpPr>
        <p:spPr>
          <a:xfrm>
            <a:off x="272915" y="493331"/>
            <a:ext cx="1640298" cy="965729"/>
          </a:xfrm>
          <a:prstGeom prst="rect">
            <a:avLst/>
          </a:prstGeom>
          <a:solidFill>
            <a:schemeClr val="accent6">
              <a:lumMod val="60000"/>
              <a:lumOff val="40000"/>
              <a:alpha val="6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venir Book"/>
                <a:cs typeface="Avenir Book"/>
              </a:rPr>
              <a:t>Care.org Project</a:t>
            </a:r>
            <a:endParaRPr lang="en-US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3094078420"/>
      </p:ext>
    </p:extLst>
  </p:cSld>
  <p:clrMapOvr>
    <a:masterClrMapping/>
  </p:clrMapOvr>
  <p:transition xmlns:p14="http://schemas.microsoft.com/office/powerpoint/2010/main" spd="slow" advClick="0">
    <p:push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342908" y="20820"/>
            <a:ext cx="7794562" cy="5694180"/>
            <a:chOff x="2339752" y="0"/>
            <a:chExt cx="6804248" cy="5143500"/>
          </a:xfrm>
        </p:grpSpPr>
        <p:cxnSp>
          <p:nvCxnSpPr>
            <p:cNvPr id="15" name="Straight Connector 14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/>
          <p:cNvSpPr/>
          <p:nvPr/>
        </p:nvSpPr>
        <p:spPr>
          <a:xfrm>
            <a:off x="0" y="0"/>
            <a:ext cx="9144000" cy="728711"/>
          </a:xfrm>
          <a:prstGeom prst="rect">
            <a:avLst/>
          </a:prstGeom>
          <a:solidFill>
            <a:schemeClr val="accent3">
              <a:alpha val="6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9797" y="-1076"/>
            <a:ext cx="728709" cy="749508"/>
            <a:chOff x="19797" y="-1076"/>
            <a:chExt cx="728709" cy="749508"/>
          </a:xfrm>
        </p:grpSpPr>
        <p:sp>
          <p:nvSpPr>
            <p:cNvPr id="36" name="Frame 35"/>
            <p:cNvSpPr/>
            <p:nvPr/>
          </p:nvSpPr>
          <p:spPr>
            <a:xfrm>
              <a:off x="312304" y="104098"/>
              <a:ext cx="301894" cy="520492"/>
            </a:xfrm>
            <a:prstGeom prst="fram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37" name="Straight Arrow Connector 36"/>
            <p:cNvCxnSpPr>
              <a:stCxn id="36" idx="1"/>
            </p:cNvCxnSpPr>
            <p:nvPr/>
          </p:nvCxnSpPr>
          <p:spPr>
            <a:xfrm flipH="1">
              <a:off x="93690" y="364344"/>
              <a:ext cx="218614" cy="0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>
              <a:hlinkClick r:id="rId2" action="ppaction://hlinksldjump"/>
            </p:cNvPr>
            <p:cNvSpPr/>
            <p:nvPr/>
          </p:nvSpPr>
          <p:spPr>
            <a:xfrm>
              <a:off x="19797" y="-1076"/>
              <a:ext cx="728709" cy="74950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38">
            <a:hlinkClick r:id="rId3" action="ppaction://program" highlightClick="1"/>
          </p:cNvPr>
          <p:cNvSpPr/>
          <p:nvPr/>
        </p:nvSpPr>
        <p:spPr>
          <a:xfrm>
            <a:off x="1457418" y="949739"/>
            <a:ext cx="1640298" cy="965729"/>
          </a:xfrm>
          <a:prstGeom prst="rect">
            <a:avLst/>
          </a:prstGeom>
          <a:solidFill>
            <a:schemeClr val="bg2">
              <a:lumMod val="60000"/>
              <a:lumOff val="40000"/>
              <a:alpha val="6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venir Book"/>
                <a:cs typeface="Avenir Book"/>
              </a:rPr>
              <a:t>Mail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40" name="Rectangle 39">
            <a:hlinkClick r:id="rId4" action="ppaction://program" highlightClick="1"/>
          </p:cNvPr>
          <p:cNvSpPr/>
          <p:nvPr/>
        </p:nvSpPr>
        <p:spPr>
          <a:xfrm>
            <a:off x="272915" y="949739"/>
            <a:ext cx="965891" cy="965729"/>
          </a:xfrm>
          <a:prstGeom prst="rect">
            <a:avLst/>
          </a:prstGeom>
          <a:solidFill>
            <a:schemeClr val="accent4">
              <a:lumMod val="60000"/>
              <a:lumOff val="40000"/>
              <a:alpha val="6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venir Book"/>
                <a:cs typeface="Avenir Book"/>
              </a:rPr>
              <a:t>Safari</a:t>
            </a:r>
            <a:endParaRPr lang="en-US" dirty="0">
              <a:latin typeface="Avenir Book"/>
              <a:cs typeface="Avenir Book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260253" y="2212244"/>
            <a:ext cx="1707262" cy="1134672"/>
            <a:chOff x="2717044" y="3404017"/>
            <a:chExt cx="2303546" cy="1439472"/>
          </a:xfrm>
        </p:grpSpPr>
        <p:sp>
          <p:nvSpPr>
            <p:cNvPr id="42" name="Rectangle 41"/>
            <p:cNvSpPr/>
            <p:nvPr/>
          </p:nvSpPr>
          <p:spPr>
            <a:xfrm>
              <a:off x="2717044" y="3404017"/>
              <a:ext cx="1998746" cy="113467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869444" y="3556417"/>
              <a:ext cx="1998746" cy="1134672"/>
            </a:xfrm>
            <a:prstGeom prst="rect">
              <a:avLst/>
            </a:prstGeom>
            <a:solidFill>
              <a:srgbClr val="FFFF00">
                <a:alpha val="83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hlinkClick r:id="rId5" action="ppaction://hlinksldjump"/>
            </p:cNvPr>
            <p:cNvSpPr/>
            <p:nvPr/>
          </p:nvSpPr>
          <p:spPr>
            <a:xfrm>
              <a:off x="3021844" y="3708817"/>
              <a:ext cx="1998746" cy="113467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Projects</a:t>
              </a:r>
              <a:endParaRPr lang="en-US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1535776" y="-10433"/>
            <a:ext cx="863478" cy="749553"/>
            <a:chOff x="1535776" y="-10433"/>
            <a:chExt cx="863478" cy="749553"/>
          </a:xfrm>
        </p:grpSpPr>
        <p:sp>
          <p:nvSpPr>
            <p:cNvPr id="46" name="TextBox 45"/>
            <p:cNvSpPr txBox="1"/>
            <p:nvPr/>
          </p:nvSpPr>
          <p:spPr>
            <a:xfrm>
              <a:off x="1605346" y="144459"/>
              <a:ext cx="5719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Zz</a:t>
              </a:r>
              <a:r>
                <a:rPr lang="en-US" sz="2000" dirty="0" err="1" smtClean="0"/>
                <a:t>z</a:t>
              </a:r>
              <a:endParaRPr lang="en-US" sz="2000" dirty="0"/>
            </a:p>
          </p:txBody>
        </p:sp>
        <p:sp>
          <p:nvSpPr>
            <p:cNvPr id="47" name="Rectangle 46">
              <a:hlinkClick r:id="rId6" action="ppaction://hlinksldjump"/>
            </p:cNvPr>
            <p:cNvSpPr/>
            <p:nvPr/>
          </p:nvSpPr>
          <p:spPr>
            <a:xfrm>
              <a:off x="1535776" y="-10433"/>
              <a:ext cx="863478" cy="74955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Rectangle 47"/>
          <p:cNvSpPr/>
          <p:nvPr/>
        </p:nvSpPr>
        <p:spPr>
          <a:xfrm>
            <a:off x="3251443" y="949739"/>
            <a:ext cx="1638461" cy="965729"/>
          </a:xfrm>
          <a:prstGeom prst="rect">
            <a:avLst/>
          </a:prstGeom>
          <a:solidFill>
            <a:schemeClr val="accent6">
              <a:lumMod val="75000"/>
              <a:alpha val="7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latin typeface="Avenir Book"/>
              <a:cs typeface="Avenir Book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3251443" y="949739"/>
            <a:ext cx="1638461" cy="418795"/>
          </a:xfrm>
          <a:prstGeom prst="rect">
            <a:avLst/>
          </a:prstGeom>
          <a:solidFill>
            <a:schemeClr val="tx1">
              <a:lumMod val="65000"/>
              <a:alpha val="94000"/>
            </a:scheme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Date Placeholder 16"/>
          <p:cNvSpPr>
            <a:spLocks noGrp="1"/>
          </p:cNvSpPr>
          <p:nvPr>
            <p:ph type="dt" sz="half" idx="10"/>
          </p:nvPr>
        </p:nvSpPr>
        <p:spPr>
          <a:xfrm>
            <a:off x="3581718" y="1480957"/>
            <a:ext cx="2133600" cy="304271"/>
          </a:xfrm>
        </p:spPr>
        <p:txBody>
          <a:bodyPr/>
          <a:lstStyle/>
          <a:p>
            <a:r>
              <a:rPr lang="en-US" sz="1600" dirty="0" smtClean="0">
                <a:latin typeface="Avenir Book"/>
                <a:cs typeface="Avenir Book"/>
              </a:rPr>
              <a:t>Today Is</a:t>
            </a:r>
          </a:p>
          <a:p>
            <a:fld id="{51BE62BE-EC83-2D4F-8AC7-898B777935BA}" type="datetime1">
              <a:rPr lang="en-US" sz="1600" smtClean="0">
                <a:latin typeface="Avenir Book"/>
                <a:cs typeface="Avenir Book"/>
              </a:rPr>
              <a:t>4/30/14</a:t>
            </a:fld>
            <a:endParaRPr lang="en-US" sz="1600" dirty="0">
              <a:latin typeface="Avenir Book"/>
              <a:cs typeface="Avenir Book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527698" y="100157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/>
                <a:cs typeface="Avenir Book"/>
              </a:rPr>
              <a:t>Calendar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101785" y="949739"/>
            <a:ext cx="1688854" cy="97842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Music</a:t>
            </a:r>
            <a:endParaRPr lang="en-US" dirty="0"/>
          </a:p>
        </p:txBody>
      </p:sp>
      <p:sp>
        <p:nvSpPr>
          <p:cNvPr id="53" name="Rectangle 52">
            <a:hlinkClick r:id="rId7" action="ppaction://hlinksldjump"/>
          </p:cNvPr>
          <p:cNvSpPr/>
          <p:nvPr/>
        </p:nvSpPr>
        <p:spPr>
          <a:xfrm>
            <a:off x="7041567" y="949739"/>
            <a:ext cx="1688854" cy="978424"/>
          </a:xfrm>
          <a:prstGeom prst="rect">
            <a:avLst/>
          </a:prstGeom>
          <a:solidFill>
            <a:schemeClr val="accent5">
              <a:lumMod val="75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Info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1741614" y="759380"/>
            <a:ext cx="941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venir Next Regular"/>
                <a:cs typeface="Avenir Next Regular"/>
              </a:rPr>
              <a:t>External Link</a:t>
            </a:r>
            <a:endParaRPr lang="en-US" sz="1000" dirty="0">
              <a:solidFill>
                <a:schemeClr val="bg1">
                  <a:lumMod val="75000"/>
                  <a:lumOff val="25000"/>
                </a:schemeClr>
              </a:solidFill>
              <a:latin typeface="Avenir Next Regular"/>
              <a:cs typeface="Avenir Next Regular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00091" y="761555"/>
            <a:ext cx="941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venir Next Regular"/>
                <a:cs typeface="Avenir Next Regular"/>
              </a:rPr>
              <a:t>External Link</a:t>
            </a:r>
            <a:endParaRPr lang="en-US" sz="1000" dirty="0">
              <a:solidFill>
                <a:schemeClr val="bg1">
                  <a:lumMod val="75000"/>
                  <a:lumOff val="25000"/>
                </a:schemeClr>
              </a:solidFill>
              <a:latin typeface="Avenir Next Regular"/>
              <a:cs typeface="Avenir Next Regular"/>
            </a:endParaRPr>
          </a:p>
        </p:txBody>
      </p:sp>
      <p:sp>
        <p:nvSpPr>
          <p:cNvPr id="56" name="Rectangle 55">
            <a:hlinkClick r:id="rId8" action="ppaction://hlinkpres?slideindex=1&amp;slidetitle=PowerPoint Presentation"/>
          </p:cNvPr>
          <p:cNvSpPr/>
          <p:nvPr/>
        </p:nvSpPr>
        <p:spPr>
          <a:xfrm>
            <a:off x="7041567" y="2080563"/>
            <a:ext cx="1688854" cy="978424"/>
          </a:xfrm>
          <a:prstGeom prst="rect">
            <a:avLst/>
          </a:prstGeom>
          <a:solidFill>
            <a:schemeClr val="accent6">
              <a:lumMod val="75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GAMR</a:t>
            </a:r>
            <a:endParaRPr lang="en-US" dirty="0"/>
          </a:p>
        </p:txBody>
      </p:sp>
      <p:sp>
        <p:nvSpPr>
          <p:cNvPr id="57" name="Rectangle 56">
            <a:hlinkClick r:id="rId8" action="ppaction://hlinkpres?slideindex=1&amp;slidetitle=PowerPoint Presentation"/>
          </p:cNvPr>
          <p:cNvSpPr/>
          <p:nvPr/>
        </p:nvSpPr>
        <p:spPr>
          <a:xfrm>
            <a:off x="5101785" y="2080563"/>
            <a:ext cx="1688854" cy="978424"/>
          </a:xfrm>
          <a:prstGeom prst="rect">
            <a:avLst/>
          </a:prstGeom>
          <a:solidFill>
            <a:schemeClr val="accent2">
              <a:lumMod val="75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Movie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825348" y="-10433"/>
            <a:ext cx="728709" cy="728711"/>
            <a:chOff x="825348" y="-10433"/>
            <a:chExt cx="728709" cy="728711"/>
          </a:xfrm>
        </p:grpSpPr>
        <p:pic>
          <p:nvPicPr>
            <p:cNvPr id="59" name="Picture 58" descr="power off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535" y="178506"/>
              <a:ext cx="394373" cy="404444"/>
            </a:xfrm>
            <a:prstGeom prst="rect">
              <a:avLst/>
            </a:prstGeom>
          </p:spPr>
        </p:pic>
        <p:sp>
          <p:nvSpPr>
            <p:cNvPr id="60" name="Rectangle 59">
              <a:hlinkClick r:id="rId10" action="ppaction://hlinksldjump"/>
            </p:cNvPr>
            <p:cNvSpPr/>
            <p:nvPr/>
          </p:nvSpPr>
          <p:spPr>
            <a:xfrm>
              <a:off x="825348" y="-10433"/>
              <a:ext cx="728709" cy="72871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-11592" y="-10433"/>
            <a:ext cx="9201217" cy="5725433"/>
            <a:chOff x="0" y="-10433"/>
            <a:chExt cx="9201217" cy="5725433"/>
          </a:xfrm>
        </p:grpSpPr>
        <p:sp>
          <p:nvSpPr>
            <p:cNvPr id="5" name="Rectangle 4"/>
            <p:cNvSpPr/>
            <p:nvPr/>
          </p:nvSpPr>
          <p:spPr>
            <a:xfrm>
              <a:off x="0" y="-10433"/>
              <a:ext cx="9201217" cy="572543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0" y="-10433"/>
              <a:ext cx="9191616" cy="5715000"/>
              <a:chOff x="0" y="0"/>
              <a:chExt cx="9191616" cy="5715000"/>
            </a:xfrm>
          </p:grpSpPr>
          <p:grpSp>
            <p:nvGrpSpPr>
              <p:cNvPr id="61" name="Group 60"/>
              <p:cNvGrpSpPr/>
              <p:nvPr/>
            </p:nvGrpSpPr>
            <p:grpSpPr>
              <a:xfrm>
                <a:off x="47616" y="0"/>
                <a:ext cx="9144000" cy="5715000"/>
                <a:chOff x="2339752" y="0"/>
                <a:chExt cx="6804248" cy="5143500"/>
              </a:xfrm>
            </p:grpSpPr>
            <p:cxnSp>
              <p:nvCxnSpPr>
                <p:cNvPr id="62" name="Straight Connector 61"/>
                <p:cNvCxnSpPr/>
                <p:nvPr/>
              </p:nvCxnSpPr>
              <p:spPr>
                <a:xfrm flipH="1">
                  <a:off x="3419872" y="699542"/>
                  <a:ext cx="5724128" cy="4443958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>
                  <a:off x="3491880" y="0"/>
                  <a:ext cx="1944216" cy="5143500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H="1">
                  <a:off x="4355976" y="0"/>
                  <a:ext cx="1080120" cy="5143500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>
                  <a:off x="6444208" y="0"/>
                  <a:ext cx="360040" cy="5143500"/>
                </a:xfrm>
                <a:prstGeom prst="line">
                  <a:avLst/>
                </a:prstGeom>
                <a:ln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2884115" y="0"/>
                  <a:ext cx="3156804" cy="5143500"/>
                </a:xfrm>
                <a:prstGeom prst="line">
                  <a:avLst/>
                </a:prstGeom>
                <a:ln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2339752" y="0"/>
                  <a:ext cx="6045729" cy="514350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5940152" y="0"/>
                  <a:ext cx="0" cy="5143500"/>
                </a:xfrm>
                <a:prstGeom prst="line">
                  <a:avLst/>
                </a:prstGeom>
                <a:ln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 flipH="1" flipV="1">
                  <a:off x="2524074" y="0"/>
                  <a:ext cx="4424190" cy="5143500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H="1" flipV="1">
                  <a:off x="4736169" y="0"/>
                  <a:ext cx="159867" cy="514350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1" name="Rectangle 70"/>
              <p:cNvSpPr/>
              <p:nvPr/>
            </p:nvSpPr>
            <p:spPr>
              <a:xfrm>
                <a:off x="0" y="0"/>
                <a:ext cx="9144000" cy="5715000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  <a:alpha val="77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3328076" y="2724589"/>
                <a:ext cx="1956407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400" dirty="0" smtClean="0">
                    <a:latin typeface="Avenir Next Regular"/>
                    <a:cs typeface="Avenir Next Regular"/>
                  </a:rPr>
                  <a:t>MUSIC</a:t>
                </a:r>
                <a:endParaRPr lang="en-US" sz="4400" dirty="0">
                  <a:latin typeface="Avenir Next Regular"/>
                  <a:cs typeface="Avenir Next Regular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919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42 1.35845 L 4.21373E-6 3.07479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" y="-679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30484" y="7828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14" name="Picture 13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4" y="1005187"/>
            <a:ext cx="1765634" cy="1720934"/>
          </a:xfrm>
          <a:prstGeom prst="rect">
            <a:avLst/>
          </a:prstGeom>
        </p:spPr>
      </p:pic>
      <p:pic>
        <p:nvPicPr>
          <p:cNvPr id="16" name="Picture 15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0884" y="1005187"/>
            <a:ext cx="1755144" cy="1723707"/>
          </a:xfrm>
          <a:prstGeom prst="rect">
            <a:avLst/>
          </a:prstGeom>
        </p:spPr>
      </p:pic>
      <p:sp>
        <p:nvSpPr>
          <p:cNvPr id="17" name="Isosceles Triangle 16">
            <a:hlinkClick r:id="rId6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4197741" y="1005188"/>
            <a:ext cx="1765633" cy="1720934"/>
          </a:xfrm>
          <a:prstGeom prst="rect">
            <a:avLst/>
          </a:prstGeom>
        </p:spPr>
      </p:pic>
      <p:pic>
        <p:nvPicPr>
          <p:cNvPr id="5" name="Picture 4">
            <a:hlinkClick r:id="rId9" action="ppaction://hlinksldjump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42308" y="994240"/>
            <a:ext cx="1748946" cy="1748946"/>
          </a:xfrm>
          <a:prstGeom prst="rect">
            <a:avLst/>
          </a:prstGeom>
        </p:spPr>
      </p:pic>
      <p:pic>
        <p:nvPicPr>
          <p:cNvPr id="6" name="Picture 5">
            <a:hlinkClick r:id="rId11" action="ppaction://hlinksldjump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6444" y="2888291"/>
            <a:ext cx="1765634" cy="1765634"/>
          </a:xfrm>
          <a:prstGeom prst="rect">
            <a:avLst/>
          </a:prstGeom>
        </p:spPr>
      </p:pic>
      <p:pic>
        <p:nvPicPr>
          <p:cNvPr id="7" name="Picture 6" descr="Untitled.png">
            <a:hlinkClick r:id="rId13" action="ppaction://hlinksldjump"/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655" y="2888291"/>
            <a:ext cx="1752700" cy="1759313"/>
          </a:xfrm>
          <a:prstGeom prst="rect">
            <a:avLst/>
          </a:prstGeom>
        </p:spPr>
      </p:pic>
      <p:pic>
        <p:nvPicPr>
          <p:cNvPr id="63" name="Picture 62">
            <a:hlinkClick r:id="rId15" action="ppaction://hlinksldjump"/>
          </p:cNvPr>
          <p:cNvPicPr>
            <a:picLocks noChangeAspect="1"/>
          </p:cNvPicPr>
          <p:nvPr/>
        </p:nvPicPr>
        <p:blipFill rotWithShape="1">
          <a:blip r:embed="rId16"/>
          <a:srcRect/>
          <a:stretch/>
        </p:blipFill>
        <p:spPr>
          <a:xfrm>
            <a:off x="4217205" y="2888291"/>
            <a:ext cx="1759313" cy="1759313"/>
          </a:xfrm>
          <a:prstGeom prst="rect">
            <a:avLst/>
          </a:prstGeom>
        </p:spPr>
      </p:pic>
      <p:pic>
        <p:nvPicPr>
          <p:cNvPr id="8" name="Picture 7">
            <a:hlinkClick r:id="rId17" action="ppaction://hlinksldjump"/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136294" y="2888291"/>
            <a:ext cx="1754960" cy="1754960"/>
          </a:xfrm>
          <a:prstGeom prst="rect">
            <a:avLst/>
          </a:prstGeom>
        </p:spPr>
      </p:pic>
      <p:sp>
        <p:nvSpPr>
          <p:cNvPr id="9" name="Isosceles Triangle 8">
            <a:hlinkClick r:id="rId19" action="ppaction://hlinksldjump"/>
          </p:cNvPr>
          <p:cNvSpPr/>
          <p:nvPr/>
        </p:nvSpPr>
        <p:spPr>
          <a:xfrm rot="10800000">
            <a:off x="8172268" y="4778922"/>
            <a:ext cx="509195" cy="624052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/>
          <p:cNvSpPr/>
          <p:nvPr/>
        </p:nvSpPr>
        <p:spPr>
          <a:xfrm rot="10800000" flipV="1">
            <a:off x="8324667" y="322881"/>
            <a:ext cx="509195" cy="682307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46444" y="5715000"/>
            <a:ext cx="1765634" cy="17656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385263" y="5715000"/>
            <a:ext cx="1765633" cy="1769273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-11592" y="-10433"/>
            <a:ext cx="9201217" cy="5725433"/>
            <a:chOff x="0" y="-10433"/>
            <a:chExt cx="9201217" cy="5725433"/>
          </a:xfrm>
        </p:grpSpPr>
        <p:sp>
          <p:nvSpPr>
            <p:cNvPr id="31" name="Rectangle 30"/>
            <p:cNvSpPr/>
            <p:nvPr/>
          </p:nvSpPr>
          <p:spPr>
            <a:xfrm>
              <a:off x="0" y="-10433"/>
              <a:ext cx="9201217" cy="572543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0" y="-10433"/>
              <a:ext cx="9191616" cy="5715000"/>
              <a:chOff x="0" y="0"/>
              <a:chExt cx="9191616" cy="5715000"/>
            </a:xfrm>
          </p:grpSpPr>
          <p:grpSp>
            <p:nvGrpSpPr>
              <p:cNvPr id="33" name="Group 32"/>
              <p:cNvGrpSpPr/>
              <p:nvPr/>
            </p:nvGrpSpPr>
            <p:grpSpPr>
              <a:xfrm>
                <a:off x="47616" y="0"/>
                <a:ext cx="9144000" cy="5715000"/>
                <a:chOff x="2339752" y="0"/>
                <a:chExt cx="6804248" cy="5143500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 flipH="1">
                  <a:off x="3419872" y="699542"/>
                  <a:ext cx="5724128" cy="4443958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>
                  <a:off x="3491880" y="0"/>
                  <a:ext cx="1944216" cy="5143500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H="1">
                  <a:off x="4355976" y="0"/>
                  <a:ext cx="1080120" cy="5143500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6444208" y="0"/>
                  <a:ext cx="360040" cy="5143500"/>
                </a:xfrm>
                <a:prstGeom prst="line">
                  <a:avLst/>
                </a:prstGeom>
                <a:ln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2884115" y="0"/>
                  <a:ext cx="3156804" cy="5143500"/>
                </a:xfrm>
                <a:prstGeom prst="line">
                  <a:avLst/>
                </a:prstGeom>
                <a:ln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2339752" y="0"/>
                  <a:ext cx="6045729" cy="514350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5940152" y="0"/>
                  <a:ext cx="0" cy="5143500"/>
                </a:xfrm>
                <a:prstGeom prst="line">
                  <a:avLst/>
                </a:prstGeom>
                <a:ln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H="1" flipV="1">
                  <a:off x="2524074" y="0"/>
                  <a:ext cx="4424190" cy="5143500"/>
                </a:xfrm>
                <a:prstGeom prst="line">
                  <a:avLst/>
                </a:prstGeom>
                <a:ln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H="1" flipV="1">
                  <a:off x="4736169" y="0"/>
                  <a:ext cx="159867" cy="514350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4" name="Rectangle 33"/>
              <p:cNvSpPr/>
              <p:nvPr/>
            </p:nvSpPr>
            <p:spPr>
              <a:xfrm>
                <a:off x="0" y="0"/>
                <a:ext cx="9144000" cy="5715000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  <a:alpha val="77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3328076" y="2724589"/>
                <a:ext cx="1956407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400" dirty="0" smtClean="0">
                    <a:latin typeface="Avenir Next Regular"/>
                    <a:cs typeface="Avenir Next Regular"/>
                  </a:rPr>
                  <a:t>MUSIC</a:t>
                </a:r>
                <a:endParaRPr lang="en-US" sz="4400" dirty="0">
                  <a:latin typeface="Avenir Next Regular"/>
                  <a:cs typeface="Avenir Next Regular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0954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xmlns:p14="http://schemas.microsoft.com/office/powerpoint/2010/main" advClick="0" advTm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73762E-6 4.21053E-6 L -0.00643 -1.3584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" y="-679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30484" y="7828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14" name="Picture 13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4" y="1005187"/>
            <a:ext cx="1765634" cy="1720934"/>
          </a:xfrm>
          <a:prstGeom prst="rect">
            <a:avLst/>
          </a:prstGeom>
        </p:spPr>
      </p:pic>
      <p:pic>
        <p:nvPicPr>
          <p:cNvPr id="16" name="Picture 15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0884" y="1005187"/>
            <a:ext cx="1755144" cy="1723707"/>
          </a:xfrm>
          <a:prstGeom prst="rect">
            <a:avLst/>
          </a:prstGeom>
        </p:spPr>
      </p:pic>
      <p:sp>
        <p:nvSpPr>
          <p:cNvPr id="17" name="Isosceles Triangle 16">
            <a:hlinkClick r:id="rId6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4197741" y="1005188"/>
            <a:ext cx="1765633" cy="1720934"/>
          </a:xfrm>
          <a:prstGeom prst="rect">
            <a:avLst/>
          </a:prstGeom>
        </p:spPr>
      </p:pic>
      <p:pic>
        <p:nvPicPr>
          <p:cNvPr id="5" name="Picture 4">
            <a:hlinkClick r:id="rId9" action="ppaction://hlinksldjump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42308" y="994240"/>
            <a:ext cx="1748946" cy="1748946"/>
          </a:xfrm>
          <a:prstGeom prst="rect">
            <a:avLst/>
          </a:prstGeom>
        </p:spPr>
      </p:pic>
      <p:pic>
        <p:nvPicPr>
          <p:cNvPr id="6" name="Picture 5">
            <a:hlinkClick r:id="rId11" action="ppaction://hlinksldjump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6444" y="2888291"/>
            <a:ext cx="1765634" cy="1765634"/>
          </a:xfrm>
          <a:prstGeom prst="rect">
            <a:avLst/>
          </a:prstGeom>
        </p:spPr>
      </p:pic>
      <p:pic>
        <p:nvPicPr>
          <p:cNvPr id="7" name="Picture 6" descr="Untitled.png">
            <a:hlinkClick r:id="rId13" action="ppaction://hlinksldjump"/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655" y="2888291"/>
            <a:ext cx="1752700" cy="1759313"/>
          </a:xfrm>
          <a:prstGeom prst="rect">
            <a:avLst/>
          </a:prstGeom>
        </p:spPr>
      </p:pic>
      <p:pic>
        <p:nvPicPr>
          <p:cNvPr id="63" name="Picture 62">
            <a:hlinkClick r:id="rId15" action="ppaction://hlinksldjump"/>
          </p:cNvPr>
          <p:cNvPicPr>
            <a:picLocks noChangeAspect="1"/>
          </p:cNvPicPr>
          <p:nvPr/>
        </p:nvPicPr>
        <p:blipFill rotWithShape="1">
          <a:blip r:embed="rId16"/>
          <a:srcRect/>
          <a:stretch/>
        </p:blipFill>
        <p:spPr>
          <a:xfrm>
            <a:off x="4217205" y="2888291"/>
            <a:ext cx="1759313" cy="1759313"/>
          </a:xfrm>
          <a:prstGeom prst="rect">
            <a:avLst/>
          </a:prstGeom>
        </p:spPr>
      </p:pic>
      <p:pic>
        <p:nvPicPr>
          <p:cNvPr id="8" name="Picture 7">
            <a:hlinkClick r:id="rId17" action="ppaction://hlinksldjump"/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136294" y="2888291"/>
            <a:ext cx="1754960" cy="1754960"/>
          </a:xfrm>
          <a:prstGeom prst="rect">
            <a:avLst/>
          </a:prstGeom>
        </p:spPr>
      </p:pic>
      <p:sp>
        <p:nvSpPr>
          <p:cNvPr id="9" name="Isosceles Triangle 8">
            <a:hlinkClick r:id="rId19" action="ppaction://hlinksldjump"/>
          </p:cNvPr>
          <p:cNvSpPr/>
          <p:nvPr/>
        </p:nvSpPr>
        <p:spPr>
          <a:xfrm rot="10800000">
            <a:off x="8172268" y="4778922"/>
            <a:ext cx="509195" cy="624052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/>
          <p:cNvSpPr/>
          <p:nvPr/>
        </p:nvSpPr>
        <p:spPr>
          <a:xfrm rot="10800000" flipV="1">
            <a:off x="8324667" y="322881"/>
            <a:ext cx="509195" cy="682307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46444" y="5715000"/>
            <a:ext cx="1765634" cy="17656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385263" y="5715000"/>
            <a:ext cx="1765633" cy="176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82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30484" y="7828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14" name="Picture 13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4" y="1005187"/>
            <a:ext cx="1765634" cy="1720934"/>
          </a:xfrm>
          <a:prstGeom prst="rect">
            <a:avLst/>
          </a:prstGeom>
        </p:spPr>
      </p:pic>
      <p:pic>
        <p:nvPicPr>
          <p:cNvPr id="16" name="Picture 15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0884" y="1005187"/>
            <a:ext cx="1755144" cy="1723707"/>
          </a:xfrm>
          <a:prstGeom prst="rect">
            <a:avLst/>
          </a:prstGeom>
        </p:spPr>
      </p:pic>
      <p:sp>
        <p:nvSpPr>
          <p:cNvPr id="17" name="Isosceles Triangle 16">
            <a:hlinkClick r:id="rId6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4197741" y="1005188"/>
            <a:ext cx="1765633" cy="1720934"/>
          </a:xfrm>
          <a:prstGeom prst="rect">
            <a:avLst/>
          </a:prstGeom>
        </p:spPr>
      </p:pic>
      <p:pic>
        <p:nvPicPr>
          <p:cNvPr id="5" name="Picture 4">
            <a:hlinkClick r:id="rId9" action="ppaction://hlinksldjump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42308" y="994240"/>
            <a:ext cx="1748946" cy="1748946"/>
          </a:xfrm>
          <a:prstGeom prst="rect">
            <a:avLst/>
          </a:prstGeom>
        </p:spPr>
      </p:pic>
      <p:pic>
        <p:nvPicPr>
          <p:cNvPr id="6" name="Picture 5">
            <a:hlinkClick r:id="rId11" action="ppaction://hlinksldjump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6444" y="2888291"/>
            <a:ext cx="1765634" cy="1765634"/>
          </a:xfrm>
          <a:prstGeom prst="rect">
            <a:avLst/>
          </a:prstGeom>
        </p:spPr>
      </p:pic>
      <p:pic>
        <p:nvPicPr>
          <p:cNvPr id="7" name="Picture 6" descr="Untitled.png">
            <a:hlinkClick r:id="rId13" action="ppaction://hlinksldjump"/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655" y="2888291"/>
            <a:ext cx="1752700" cy="1759313"/>
          </a:xfrm>
          <a:prstGeom prst="rect">
            <a:avLst/>
          </a:prstGeom>
        </p:spPr>
      </p:pic>
      <p:pic>
        <p:nvPicPr>
          <p:cNvPr id="63" name="Picture 62">
            <a:hlinkClick r:id="rId15" action="ppaction://hlinksldjump"/>
          </p:cNvPr>
          <p:cNvPicPr>
            <a:picLocks noChangeAspect="1"/>
          </p:cNvPicPr>
          <p:nvPr/>
        </p:nvPicPr>
        <p:blipFill rotWithShape="1">
          <a:blip r:embed="rId16"/>
          <a:srcRect/>
          <a:stretch/>
        </p:blipFill>
        <p:spPr>
          <a:xfrm>
            <a:off x="4217205" y="2888291"/>
            <a:ext cx="1759313" cy="1759313"/>
          </a:xfrm>
          <a:prstGeom prst="rect">
            <a:avLst/>
          </a:prstGeom>
        </p:spPr>
      </p:pic>
      <p:pic>
        <p:nvPicPr>
          <p:cNvPr id="8" name="Picture 7">
            <a:hlinkClick r:id="rId17" action="ppaction://hlinksldjump"/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136294" y="2888291"/>
            <a:ext cx="1754960" cy="1754960"/>
          </a:xfrm>
          <a:prstGeom prst="rect">
            <a:avLst/>
          </a:prstGeom>
        </p:spPr>
      </p:pic>
      <p:sp>
        <p:nvSpPr>
          <p:cNvPr id="9" name="Isosceles Triangle 8">
            <a:hlinkClick r:id="rId19" action="ppaction://hlinksldjump"/>
          </p:cNvPr>
          <p:cNvSpPr/>
          <p:nvPr/>
        </p:nvSpPr>
        <p:spPr>
          <a:xfrm rot="10800000">
            <a:off x="8172268" y="4778922"/>
            <a:ext cx="509195" cy="624052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/>
          <p:cNvSpPr/>
          <p:nvPr/>
        </p:nvSpPr>
        <p:spPr>
          <a:xfrm rot="10800000" flipV="1">
            <a:off x="8324667" y="322881"/>
            <a:ext cx="509195" cy="682307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46444" y="5715000"/>
            <a:ext cx="1765634" cy="17656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385263" y="5715000"/>
            <a:ext cx="1765633" cy="176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92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30484" y="7828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sp>
        <p:nvSpPr>
          <p:cNvPr id="17" name="Isosceles Triangle 16">
            <a:hlinkClick r:id="rId2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10800000">
            <a:off x="8172268" y="4778922"/>
            <a:ext cx="509195" cy="624052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hlinkClick r:id="rId3" action="ppaction://hlinksldjump"/>
          </p:cNvPr>
          <p:cNvSpPr/>
          <p:nvPr/>
        </p:nvSpPr>
        <p:spPr>
          <a:xfrm rot="10800000" flipV="1">
            <a:off x="8324667" y="322882"/>
            <a:ext cx="509195" cy="682307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510765" y="-3943491"/>
            <a:ext cx="7476040" cy="6486394"/>
            <a:chOff x="415214" y="994240"/>
            <a:chExt cx="7476040" cy="6486394"/>
          </a:xfrm>
        </p:grpSpPr>
        <p:pic>
          <p:nvPicPr>
            <p:cNvPr id="31" name="Picture 30">
              <a:hlinkClick r:id="rId4" action="ppaction://hlinksldjump"/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444" y="1005187"/>
              <a:ext cx="1765634" cy="1720934"/>
            </a:xfrm>
            <a:prstGeom prst="rect">
              <a:avLst/>
            </a:prstGeom>
          </p:spPr>
        </p:pic>
        <p:pic>
          <p:nvPicPr>
            <p:cNvPr id="32" name="Picture 31">
              <a:hlinkClick r:id="rId6" action="ppaction://hlinksldjump"/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320884" y="1005187"/>
              <a:ext cx="1755144" cy="1723707"/>
            </a:xfrm>
            <a:prstGeom prst="rect">
              <a:avLst/>
            </a:prstGeom>
          </p:spPr>
        </p:pic>
        <p:pic>
          <p:nvPicPr>
            <p:cNvPr id="33" name="Picture 32">
              <a:hlinkClick r:id="rId8" action="ppaction://hlinksldjump"/>
            </p:cNvPr>
            <p:cNvPicPr>
              <a:picLocks noChangeAspect="1"/>
            </p:cNvPicPr>
            <p:nvPr/>
          </p:nvPicPr>
          <p:blipFill rotWithShape="1">
            <a:blip r:embed="rId9"/>
            <a:srcRect b="2532"/>
            <a:stretch/>
          </p:blipFill>
          <p:spPr>
            <a:xfrm>
              <a:off x="4197741" y="1005188"/>
              <a:ext cx="1765633" cy="1720934"/>
            </a:xfrm>
            <a:prstGeom prst="rect">
              <a:avLst/>
            </a:prstGeom>
          </p:spPr>
        </p:pic>
        <p:pic>
          <p:nvPicPr>
            <p:cNvPr id="34" name="Picture 33">
              <a:hlinkClick r:id="rId10" action="ppaction://hlinksldjump"/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142308" y="994240"/>
              <a:ext cx="1748946" cy="1748946"/>
            </a:xfrm>
            <a:prstGeom prst="rect">
              <a:avLst/>
            </a:prstGeom>
          </p:spPr>
        </p:pic>
        <p:pic>
          <p:nvPicPr>
            <p:cNvPr id="35" name="Picture 34">
              <a:hlinkClick r:id="rId12" action="ppaction://hlinksldjump"/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46444" y="2888291"/>
              <a:ext cx="1765634" cy="1765634"/>
            </a:xfrm>
            <a:prstGeom prst="rect">
              <a:avLst/>
            </a:prstGeom>
          </p:spPr>
        </p:pic>
        <p:pic>
          <p:nvPicPr>
            <p:cNvPr id="36" name="Picture 35" descr="Untitled.png">
              <a:hlinkClick r:id="rId14" action="ppaction://hlinksldjump"/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50655" y="2888291"/>
              <a:ext cx="1752700" cy="1759313"/>
            </a:xfrm>
            <a:prstGeom prst="rect">
              <a:avLst/>
            </a:prstGeom>
          </p:spPr>
        </p:pic>
        <p:pic>
          <p:nvPicPr>
            <p:cNvPr id="37" name="Picture 36">
              <a:hlinkClick r:id="rId16" action="ppaction://hlinksldjump"/>
            </p:cNvPr>
            <p:cNvPicPr>
              <a:picLocks noChangeAspect="1"/>
            </p:cNvPicPr>
            <p:nvPr/>
          </p:nvPicPr>
          <p:blipFill rotWithShape="1">
            <a:blip r:embed="rId17"/>
            <a:srcRect/>
            <a:stretch/>
          </p:blipFill>
          <p:spPr>
            <a:xfrm>
              <a:off x="4217205" y="2888291"/>
              <a:ext cx="1759313" cy="1759313"/>
            </a:xfrm>
            <a:prstGeom prst="rect">
              <a:avLst/>
            </a:prstGeom>
          </p:spPr>
        </p:pic>
        <p:pic>
          <p:nvPicPr>
            <p:cNvPr id="38" name="Picture 37">
              <a:hlinkClick r:id="rId18" action="ppaction://hlinksldjump"/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136294" y="2888291"/>
              <a:ext cx="1754960" cy="1754960"/>
            </a:xfrm>
            <a:prstGeom prst="rect">
              <a:avLst/>
            </a:prstGeom>
          </p:spPr>
        </p:pic>
        <p:pic>
          <p:nvPicPr>
            <p:cNvPr id="39" name="Picture 38">
              <a:hlinkClick r:id="rId20" action="ppaction://hlinksldjump"/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415214" y="5715000"/>
              <a:ext cx="1765634" cy="1765634"/>
            </a:xfrm>
            <a:prstGeom prst="rect">
              <a:avLst/>
            </a:prstGeom>
          </p:spPr>
        </p:pic>
      </p:grpSp>
      <p:pic>
        <p:nvPicPr>
          <p:cNvPr id="29" name="Picture 28">
            <a:hlinkClick r:id="rId22" action="ppaction://hlinksldjump"/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446206" y="777269"/>
            <a:ext cx="1765633" cy="1769273"/>
          </a:xfrm>
          <a:prstGeom prst="rect">
            <a:avLst/>
          </a:prstGeom>
        </p:spPr>
      </p:pic>
      <p:pic>
        <p:nvPicPr>
          <p:cNvPr id="2" name="Picture 1">
            <a:hlinkClick r:id="rId24" action="ppaction://hlinksldjump"/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4396879" y="780908"/>
            <a:ext cx="1782239" cy="1765634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541995" y="2269343"/>
            <a:ext cx="226223" cy="253916"/>
          </a:xfrm>
          <a:prstGeom prst="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050" dirty="0" smtClean="0">
                <a:solidFill>
                  <a:srgbClr val="FF0000"/>
                </a:solidFill>
                <a:latin typeface="Avenir Next Demi Bold"/>
                <a:cs typeface="Avenir Next Demi Bold"/>
              </a:rPr>
              <a:t>E</a:t>
            </a:r>
            <a:endParaRPr lang="en-US" sz="1050" dirty="0">
              <a:solidFill>
                <a:srgbClr val="FF0000"/>
              </a:solidFill>
              <a:latin typeface="Avenir Next Demi Bold"/>
              <a:cs typeface="Avenir Next Demi Bold"/>
            </a:endParaRPr>
          </a:p>
        </p:txBody>
      </p:sp>
    </p:spTree>
    <p:extLst>
      <p:ext uri="{BB962C8B-B14F-4D97-AF65-F5344CB8AC3E}">
        <p14:creationId xmlns:p14="http://schemas.microsoft.com/office/powerpoint/2010/main" val="175269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4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5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8356" y="1342754"/>
            <a:ext cx="57030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U CANT TOUCH THIS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1958491"/>
            <a:ext cx="1624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MC HAMMER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2650" y="977704"/>
            <a:ext cx="3019133" cy="301913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1701" y="977703"/>
            <a:ext cx="3019133" cy="301913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1702" y="972343"/>
            <a:ext cx="3030081" cy="303632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0225" y="972343"/>
            <a:ext cx="3071055" cy="304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44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0">
        <p14:flythrough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01 U Can't Touch This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066" y="-63868"/>
            <a:ext cx="9242682" cy="490444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4788525"/>
            <a:ext cx="9144000" cy="92647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7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8356" y="1342754"/>
            <a:ext cx="57030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U CANT TOUCH THIS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1958491"/>
            <a:ext cx="1624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MC HAMMER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2650" y="977704"/>
            <a:ext cx="3019133" cy="301913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91701" y="977703"/>
            <a:ext cx="3019133" cy="301913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91702" y="972343"/>
            <a:ext cx="3030081" cy="303632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70225" y="972343"/>
            <a:ext cx="3071055" cy="304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45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xmlns:p14="http://schemas.microsoft.com/office/powerpoint/2010/main" advClick="0" advTm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87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4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5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8356" y="1310465"/>
            <a:ext cx="59323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latin typeface="Avenir Next Regular"/>
                <a:cs typeface="Avenir Next Regular"/>
              </a:rPr>
              <a:t>MR BRIGHTSIDE</a:t>
            </a:r>
            <a:endParaRPr lang="en-US" sz="60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2141462"/>
            <a:ext cx="1521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THE KILLERS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2650" y="977704"/>
            <a:ext cx="3019133" cy="301913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1701" y="977703"/>
            <a:ext cx="3019133" cy="301913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1702" y="972343"/>
            <a:ext cx="3030081" cy="303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17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0">
        <p14:flythrough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02 Mr. Brightside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494" y="-353934"/>
            <a:ext cx="9261110" cy="5201076"/>
          </a:xfrm>
          <a:prstGeom prst="rect">
            <a:avLst/>
          </a:prstGeom>
        </p:spPr>
      </p:pic>
      <p:sp>
        <p:nvSpPr>
          <p:cNvPr id="40" name="Rectangle 39"/>
          <p:cNvSpPr/>
          <p:nvPr/>
        </p:nvSpPr>
        <p:spPr>
          <a:xfrm>
            <a:off x="0" y="4788525"/>
            <a:ext cx="9144000" cy="92647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7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8356" y="1310465"/>
            <a:ext cx="59323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latin typeface="Avenir Next Regular"/>
                <a:cs typeface="Avenir Next Regular"/>
              </a:rPr>
              <a:t>MR BRIGHTSIDE</a:t>
            </a:r>
            <a:endParaRPr lang="en-US" sz="60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2141462"/>
            <a:ext cx="1521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THE KILLERS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2650" y="977704"/>
            <a:ext cx="3019133" cy="301913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91701" y="977703"/>
            <a:ext cx="3019133" cy="301913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91702" y="972343"/>
            <a:ext cx="3030081" cy="303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0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xmlns:p14="http://schemas.microsoft.com/office/powerpoint/2010/main" advClick="0" advTm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61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lacier-peak-wilderness-5019-1920x108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160000" cy="5715000"/>
          </a:xfrm>
          <a:prstGeom prst="rect">
            <a:avLst/>
          </a:prstGeom>
        </p:spPr>
      </p:pic>
      <p:sp>
        <p:nvSpPr>
          <p:cNvPr id="3" name="Oval 2">
            <a:hlinkHover r:id="rId4" action="ppaction://hlinksldjump"/>
          </p:cNvPr>
          <p:cNvSpPr/>
          <p:nvPr/>
        </p:nvSpPr>
        <p:spPr>
          <a:xfrm>
            <a:off x="3852955" y="4993887"/>
            <a:ext cx="1485210" cy="1485254"/>
          </a:xfrm>
          <a:prstGeom prst="ellipse">
            <a:avLst/>
          </a:prstGeom>
          <a:solidFill>
            <a:schemeClr val="tx1">
              <a:alpha val="74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199" y="1861949"/>
            <a:ext cx="5558979" cy="3739281"/>
          </a:xfrm>
        </p:spPr>
        <p:txBody>
          <a:bodyPr>
            <a:noAutofit/>
          </a:bodyPr>
          <a:lstStyle/>
          <a:p>
            <a:fld id="{75018D65-F5A9-9A47-8806-4791BA9D84B7}" type="datetime1">
              <a:rPr lang="en-US" sz="8000" smtClean="0">
                <a:latin typeface="Avenir Light"/>
                <a:cs typeface="Avenir Light"/>
              </a:rPr>
              <a:t>4/30/14</a:t>
            </a:fld>
            <a:endParaRPr lang="en-US" sz="8000" dirty="0">
              <a:latin typeface="Avenir Light"/>
              <a:cs typeface="Avenir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3457" y="4260239"/>
            <a:ext cx="17748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Gi-OS </a:t>
            </a:r>
            <a:r>
              <a:rPr lang="en-US" sz="2000" dirty="0" smtClean="0">
                <a:latin typeface="Avenir Book Oblique"/>
                <a:cs typeface="Avenir Book Oblique"/>
              </a:rPr>
              <a:t>Flow</a:t>
            </a:r>
            <a:r>
              <a:rPr lang="en-US" sz="3200" dirty="0" smtClean="0"/>
              <a:t> </a:t>
            </a:r>
            <a:endParaRPr lang="en-US" sz="3200" dirty="0"/>
          </a:p>
        </p:txBody>
      </p:sp>
      <p:sp>
        <p:nvSpPr>
          <p:cNvPr id="6" name="Up Arrow 5"/>
          <p:cNvSpPr/>
          <p:nvPr/>
        </p:nvSpPr>
        <p:spPr>
          <a:xfrm>
            <a:off x="4369532" y="5116908"/>
            <a:ext cx="452020" cy="484322"/>
          </a:xfrm>
          <a:prstGeom prst="upArrow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8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push dir="u"/>
      </p:transition>
    </mc:Choice>
    <mc:Fallback xmlns="">
      <p:transition xmlns:p14="http://schemas.microsoft.com/office/powerpoint/2010/main" spd="med" advClick="0">
        <p:push dir="u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4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5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8356" y="1310465"/>
            <a:ext cx="59301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venir Next Regular"/>
                <a:cs typeface="Avenir Next Regular"/>
              </a:rPr>
              <a:t>BOOM BOOM POW</a:t>
            </a:r>
            <a:endParaRPr lang="en-US" sz="48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2081968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BLACK EYE PEAS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2650" y="977704"/>
            <a:ext cx="3019133" cy="301913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1701" y="977703"/>
            <a:ext cx="3019133" cy="3019133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5583072" y="2141462"/>
            <a:ext cx="761864" cy="307777"/>
          </a:xfrm>
          <a:prstGeom prst="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  <a:latin typeface="Avenir Next Demi Bold"/>
                <a:cs typeface="Avenir Next Demi Bold"/>
              </a:rPr>
              <a:t>EXPLIT</a:t>
            </a:r>
            <a:endParaRPr lang="en-US" sz="1400" dirty="0">
              <a:solidFill>
                <a:srgbClr val="FF0000"/>
              </a:solidFill>
              <a:latin typeface="Avenir Next Demi Bold"/>
              <a:cs typeface="Avenir Next Demi Bold"/>
            </a:endParaRPr>
          </a:p>
        </p:txBody>
      </p:sp>
    </p:spTree>
    <p:extLst>
      <p:ext uri="{BB962C8B-B14F-4D97-AF65-F5344CB8AC3E}">
        <p14:creationId xmlns:p14="http://schemas.microsoft.com/office/powerpoint/2010/main" val="323644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01 Boom Boom Pow 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5542" y="-1064799"/>
            <a:ext cx="9417978" cy="5915784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0" y="4788525"/>
            <a:ext cx="9144000" cy="92647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7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8356" y="1310465"/>
            <a:ext cx="59301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venir Next Regular"/>
                <a:cs typeface="Avenir Next Regular"/>
              </a:rPr>
              <a:t>BOOM BOOM POW</a:t>
            </a:r>
            <a:endParaRPr lang="en-US" sz="48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2081968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BLACK EYE PEAS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2650" y="977704"/>
            <a:ext cx="3019133" cy="301913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91701" y="977703"/>
            <a:ext cx="3019133" cy="30191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583072" y="2141462"/>
            <a:ext cx="761864" cy="307777"/>
          </a:xfrm>
          <a:prstGeom prst="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  <a:latin typeface="Avenir Next Demi Bold"/>
                <a:cs typeface="Avenir Next Demi Bold"/>
              </a:rPr>
              <a:t>EXPLIT</a:t>
            </a:r>
            <a:endParaRPr lang="en-US" sz="1400" dirty="0">
              <a:solidFill>
                <a:srgbClr val="FF0000"/>
              </a:solidFill>
              <a:latin typeface="Avenir Next Demi Bold"/>
              <a:cs typeface="Avenir Next Demi Bold"/>
            </a:endParaRPr>
          </a:p>
        </p:txBody>
      </p:sp>
    </p:spTree>
    <p:extLst>
      <p:ext uri="{BB962C8B-B14F-4D97-AF65-F5344CB8AC3E}">
        <p14:creationId xmlns:p14="http://schemas.microsoft.com/office/powerpoint/2010/main" val="238811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xmlns:p14="http://schemas.microsoft.com/office/powerpoint/2010/main" advClick="0" advTm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24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4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5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8356" y="1235124"/>
            <a:ext cx="606504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 smtClean="0">
                <a:latin typeface="Avenir Next Regular"/>
                <a:cs typeface="Avenir Next Regular"/>
              </a:rPr>
              <a:t>DYNAMITE</a:t>
            </a:r>
            <a:endParaRPr lang="en-US" sz="88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2527786"/>
            <a:ext cx="1378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TAIO CRUZ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2650" y="977704"/>
            <a:ext cx="3019133" cy="30191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1701" y="972342"/>
            <a:ext cx="3030081" cy="3030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78535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01 Dynamite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6562" y="-93689"/>
            <a:ext cx="9358178" cy="493254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7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0" y="4788525"/>
            <a:ext cx="9144000" cy="92647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8356" y="1235124"/>
            <a:ext cx="606504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 smtClean="0">
                <a:latin typeface="Avenir Next Regular"/>
                <a:cs typeface="Avenir Next Regular"/>
              </a:rPr>
              <a:t>DYNAMITE</a:t>
            </a:r>
            <a:endParaRPr lang="en-US" sz="88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2527786"/>
            <a:ext cx="1378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TAIO CRUZ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2650" y="977704"/>
            <a:ext cx="3019133" cy="30191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91701" y="972342"/>
            <a:ext cx="3030081" cy="303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35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xmlns:p14="http://schemas.microsoft.com/office/powerpoint/2010/main" advClick="0" advTm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17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4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5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8356" y="1235124"/>
            <a:ext cx="59609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Avenir Next Regular"/>
                <a:cs typeface="Avenir Next Regular"/>
              </a:rPr>
              <a:t>PARADISE</a:t>
            </a:r>
            <a:endParaRPr lang="en-US" sz="96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2620118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COLD PLAY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2650" y="977704"/>
            <a:ext cx="3019133" cy="301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4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03 Paradise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125" y="-31230"/>
            <a:ext cx="9566381" cy="48760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7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0" y="4788525"/>
            <a:ext cx="9144000" cy="92647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28356" y="1235124"/>
            <a:ext cx="59609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Avenir Next Regular"/>
                <a:cs typeface="Avenir Next Regular"/>
              </a:rPr>
              <a:t>PARADISE</a:t>
            </a:r>
            <a:endParaRPr lang="en-US" sz="96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2620118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COLD PLAY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2650" y="977704"/>
            <a:ext cx="3019133" cy="3019133"/>
          </a:xfrm>
          <a:prstGeom prst="rect">
            <a:avLst/>
          </a:prstGeom>
        </p:spPr>
      </p:pic>
      <p:sp>
        <p:nvSpPr>
          <p:cNvPr id="35" name="Rectangle 34">
            <a:hlinkClick r:id="" action="ppaction://noaction"/>
          </p:cNvPr>
          <p:cNvSpPr/>
          <p:nvPr/>
        </p:nvSpPr>
        <p:spPr>
          <a:xfrm>
            <a:off x="4355976" y="4876006"/>
            <a:ext cx="216024" cy="216024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4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xmlns:p14="http://schemas.microsoft.com/office/powerpoint/2010/main" advClick="0" advTm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68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35" name="Isosceles Triangle 34">
            <a:hlinkClick r:id="rId4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5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28356" y="1246072"/>
            <a:ext cx="22939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latin typeface="Avenir Next Regular"/>
                <a:cs typeface="Avenir Next Regular"/>
              </a:rPr>
              <a:t>ABC</a:t>
            </a:r>
            <a:endParaRPr lang="en-US" sz="8000" dirty="0">
              <a:latin typeface="Avenir Next Regular"/>
              <a:cs typeface="Avenir Next Regula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479497" y="2277385"/>
            <a:ext cx="1458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JACKSON 5</a:t>
            </a:r>
            <a:endParaRPr lang="en-US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24394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ABC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382" y="-76775"/>
            <a:ext cx="9280998" cy="492049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Rectangle 28">
            <a:hlinkClick r:id="" action="ppaction://noaction"/>
          </p:cNvPr>
          <p:cNvSpPr/>
          <p:nvPr/>
        </p:nvSpPr>
        <p:spPr>
          <a:xfrm>
            <a:off x="4355976" y="4876006"/>
            <a:ext cx="216024" cy="216024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0" y="4788525"/>
            <a:ext cx="9144000" cy="92647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Isosceles Triangle 34">
            <a:hlinkClick r:id="rId7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28356" y="1246072"/>
            <a:ext cx="22939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latin typeface="Avenir Next Regular"/>
                <a:cs typeface="Avenir Next Regular"/>
              </a:rPr>
              <a:t>ABC</a:t>
            </a:r>
            <a:endParaRPr lang="en-US" sz="8000" dirty="0">
              <a:latin typeface="Avenir Next Regular"/>
              <a:cs typeface="Avenir Next Regular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79497" y="2277385"/>
            <a:ext cx="1458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JACKSON 5</a:t>
            </a:r>
            <a:endParaRPr lang="en-US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47516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6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29" name="Straight Connector 2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sp>
        <p:nvSpPr>
          <p:cNvPr id="20" name="Rectangle 19">
            <a:hlinkClick r:id="" action="ppaction://noaction"/>
          </p:cNvPr>
          <p:cNvSpPr/>
          <p:nvPr/>
        </p:nvSpPr>
        <p:spPr>
          <a:xfrm>
            <a:off x="3003263" y="4744626"/>
            <a:ext cx="1351536" cy="138640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hlinkClick r:id="rId3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240772" y="1399344"/>
            <a:ext cx="50834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latin typeface="Avenir Next Regular"/>
                <a:cs typeface="Avenir Next Regular"/>
              </a:rPr>
              <a:t>GET LUCKY</a:t>
            </a:r>
            <a:endParaRPr lang="en-US" sz="7200" dirty="0">
              <a:latin typeface="Avenir Next Regular"/>
              <a:cs typeface="Avenir Next Regular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408237" y="2415007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DAFT PUNK</a:t>
            </a:r>
            <a:endParaRPr lang="en-US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1449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30" name="Straight Connector 29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01 Get Lucky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282" y="-31230"/>
            <a:ext cx="9300152" cy="48760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0" y="4788525"/>
            <a:ext cx="9144000" cy="92647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sp>
        <p:nvSpPr>
          <p:cNvPr id="20" name="Rectangle 19">
            <a:hlinkClick r:id="" action="ppaction://noaction"/>
          </p:cNvPr>
          <p:cNvSpPr/>
          <p:nvPr/>
        </p:nvSpPr>
        <p:spPr>
          <a:xfrm>
            <a:off x="3220464" y="4876006"/>
            <a:ext cx="1351536" cy="138640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>
            <a:hlinkClick r:id="rId6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240772" y="1399344"/>
            <a:ext cx="50834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latin typeface="Avenir Next Regular"/>
                <a:cs typeface="Avenir Next Regular"/>
              </a:rPr>
              <a:t>GET LUCKY</a:t>
            </a:r>
            <a:endParaRPr lang="en-US" sz="7200" dirty="0">
              <a:latin typeface="Avenir Next Regular"/>
              <a:cs typeface="Avenir Next Regular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408237" y="2415007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DAFT PUNK</a:t>
            </a:r>
            <a:endParaRPr lang="en-US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941324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4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342908" y="20820"/>
            <a:ext cx="7794562" cy="5694180"/>
            <a:chOff x="2339752" y="0"/>
            <a:chExt cx="6804248" cy="5143500"/>
          </a:xfrm>
        </p:grpSpPr>
        <p:cxnSp>
          <p:nvCxnSpPr>
            <p:cNvPr id="12" name="Straight Connector 11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alpha val="6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222235" y="2465199"/>
            <a:ext cx="20980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 smtClean="0">
                <a:latin typeface="Avenir Next Regular"/>
                <a:cs typeface="Avenir Next Regular"/>
              </a:rPr>
              <a:t>Gi</a:t>
            </a:r>
            <a:r>
              <a:rPr lang="en-US" sz="5400" dirty="0" smtClean="0">
                <a:latin typeface="Avenir Next Regular"/>
                <a:cs typeface="Avenir Next Regular"/>
              </a:rPr>
              <a:t>-OS</a:t>
            </a:r>
            <a:endParaRPr lang="en-US" sz="5400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33955909"/>
      </p:ext>
    </p:extLst>
  </p:cSld>
  <p:clrMapOvr>
    <a:masterClrMapping/>
  </p:clrMapOvr>
  <p:transition xmlns:p14="http://schemas.microsoft.com/office/powerpoint/2010/main" spd="slow" advClick="0" advTm="0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35" name="Isosceles Triangle 34">
            <a:hlinkClick r:id="rId4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5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28356" y="1355552"/>
            <a:ext cx="57662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MOVES LIKE JAGGER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64517" y="2092719"/>
            <a:ext cx="1449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MAROON 5</a:t>
            </a:r>
            <a:endParaRPr lang="en-US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90834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01 Moves Like Jagger (feat. Christina Aguilera)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1074" y="-36606"/>
            <a:ext cx="9472690" cy="48813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Rectangle 28">
            <a:hlinkClick r:id="" action="ppaction://noaction"/>
          </p:cNvPr>
          <p:cNvSpPr/>
          <p:nvPr/>
        </p:nvSpPr>
        <p:spPr>
          <a:xfrm>
            <a:off x="4355976" y="4876006"/>
            <a:ext cx="216024" cy="216024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0" y="4788525"/>
            <a:ext cx="9144000" cy="92647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Isosceles Triangle 34">
            <a:hlinkClick r:id="rId7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28356" y="1355552"/>
            <a:ext cx="57662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MOVES LIKE JAGGER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64517" y="2092719"/>
            <a:ext cx="1449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MAROON 5</a:t>
            </a:r>
            <a:endParaRPr lang="en-US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021761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5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/>
          <p:cNvSpPr/>
          <p:nvPr/>
        </p:nvSpPr>
        <p:spPr>
          <a:xfrm>
            <a:off x="0" y="0"/>
            <a:ext cx="9144000" cy="5714999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35" name="Isosceles Triangle 34">
            <a:hlinkClick r:id="rId4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5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443" y="1005187"/>
            <a:ext cx="2881634" cy="2881634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28356" y="1235124"/>
            <a:ext cx="27613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Avenir Next Regular"/>
                <a:cs typeface="Avenir Next Regular"/>
              </a:rPr>
              <a:t>BAD</a:t>
            </a:r>
            <a:endParaRPr lang="en-US" sz="9600" dirty="0">
              <a:latin typeface="Avenir Next Regular"/>
              <a:cs typeface="Avenir Next Regular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482920" y="2620118"/>
            <a:ext cx="232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MICHAEL JACKSON</a:t>
            </a:r>
            <a:endParaRPr lang="en-US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86622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01 Ba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838" y="-124920"/>
            <a:ext cx="9503920" cy="49759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8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9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0" y="4788525"/>
            <a:ext cx="9144000" cy="92647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28356" y="1235124"/>
            <a:ext cx="27613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Avenir Next Regular"/>
                <a:cs typeface="Avenir Next Regular"/>
              </a:rPr>
              <a:t>BAD</a:t>
            </a:r>
            <a:endParaRPr lang="en-US" sz="9600" dirty="0">
              <a:latin typeface="Avenir Next Regular"/>
              <a:cs typeface="Avenir Next Regular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82920" y="2620118"/>
            <a:ext cx="232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MICHAEL JACKSON</a:t>
            </a:r>
            <a:endParaRPr lang="en-US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67729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6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35" name="Isosceles Triangle 34">
            <a:hlinkClick r:id="rId4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240772" y="1399344"/>
            <a:ext cx="6005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Avenir Next Regular"/>
                <a:cs typeface="Avenir Next Regular"/>
              </a:rPr>
              <a:t>SOMETHING GOOD TO WORK ON</a:t>
            </a:r>
            <a:endParaRPr lang="en-US" sz="2800" dirty="0">
              <a:latin typeface="Avenir Next Regular"/>
              <a:cs typeface="Avenir Next Regula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408237" y="1759794"/>
            <a:ext cx="3102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TWO DOOR CINEMA CLUB</a:t>
            </a:r>
            <a:endParaRPr lang="en-US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348304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3" name="05 Something Good Can Work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049" y="-31230"/>
            <a:ext cx="9246658" cy="487600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0" y="4788525"/>
            <a:ext cx="9144000" cy="92647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hlinkClick r:id="" action="ppaction://noaction"/>
          </p:cNvPr>
          <p:cNvSpPr/>
          <p:nvPr/>
        </p:nvSpPr>
        <p:spPr>
          <a:xfrm>
            <a:off x="4355976" y="4876006"/>
            <a:ext cx="216024" cy="216024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Isosceles Triangle 34">
            <a:hlinkClick r:id="rId7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240772" y="1399344"/>
            <a:ext cx="6005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Avenir Next Regular"/>
                <a:cs typeface="Avenir Next Regular"/>
              </a:rPr>
              <a:t>SOMETHING GOOD TO WORK ON</a:t>
            </a:r>
            <a:endParaRPr lang="en-US" sz="2800" dirty="0">
              <a:latin typeface="Avenir Next Regular"/>
              <a:cs typeface="Avenir Next Regular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08237" y="1759794"/>
            <a:ext cx="3102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TWO DOOR CINEMA CLUB</a:t>
            </a:r>
            <a:endParaRPr lang="en-US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939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66000"/>
    </mc:Choice>
    <mc:Fallback xmlns="">
      <p:transition xmlns:p14="http://schemas.microsoft.com/office/powerpoint/2010/main" advClick="0" advTm="166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675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4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5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8356" y="1235124"/>
            <a:ext cx="45144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Avenir Next Regular"/>
                <a:cs typeface="Avenir Next Regular"/>
              </a:rPr>
              <a:t>CLOUD</a:t>
            </a:r>
            <a:endParaRPr lang="en-US" sz="96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2620118"/>
            <a:ext cx="1922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SCREAMN GIOS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0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47616" y="0"/>
            <a:ext cx="9144000" cy="5715000"/>
            <a:chOff x="2339752" y="0"/>
            <a:chExt cx="6804248" cy="5143500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Win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582" y="-270656"/>
            <a:ext cx="9236197" cy="511123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28076" y="0"/>
            <a:ext cx="1956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venir Next Regular"/>
                <a:cs typeface="Avenir Next Regular"/>
              </a:rPr>
              <a:t>MUSIC</a:t>
            </a:r>
            <a:endParaRPr lang="en-US" sz="4400" dirty="0">
              <a:latin typeface="Avenir Next Regular"/>
              <a:cs typeface="Avenir Next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43" y="1005187"/>
            <a:ext cx="2881633" cy="28086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443" y="1005187"/>
            <a:ext cx="2881633" cy="2830018"/>
          </a:xfrm>
          <a:prstGeom prst="rect">
            <a:avLst/>
          </a:prstGeom>
        </p:spPr>
      </p:pic>
      <p:sp>
        <p:nvSpPr>
          <p:cNvPr id="29" name="Isosceles Triangle 28">
            <a:hlinkClick r:id="rId7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C3D69B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446443" y="1005187"/>
            <a:ext cx="2881633" cy="280868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6442" y="994239"/>
            <a:ext cx="2881634" cy="2881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70662" y="1053498"/>
            <a:ext cx="3040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Next Regular"/>
                <a:cs typeface="Avenir Next Regular"/>
              </a:rPr>
              <a:t>NOW PLAYING</a:t>
            </a:r>
            <a:endParaRPr lang="en-US" sz="3200" dirty="0">
              <a:latin typeface="Avenir Next Regular"/>
              <a:cs typeface="Avenir Next Regular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0" y="4788525"/>
            <a:ext cx="9144000" cy="92647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28356" y="1235124"/>
            <a:ext cx="45144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Avenir Next Regular"/>
                <a:cs typeface="Avenir Next Regular"/>
              </a:rPr>
              <a:t>CLOUD</a:t>
            </a:r>
            <a:endParaRPr lang="en-US" sz="96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82920" y="2620118"/>
            <a:ext cx="1922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SCREAMN GIOS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33" name="Picture 32" descr="Untitled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02" y="972343"/>
            <a:ext cx="3013130" cy="302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02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2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715000"/>
            <a:chOff x="2339752" y="0"/>
            <a:chExt cx="6804248" cy="5143500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009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extBox 5"/>
          <p:cNvSpPr txBox="1"/>
          <p:nvPr/>
        </p:nvSpPr>
        <p:spPr>
          <a:xfrm>
            <a:off x="3623662" y="2500648"/>
            <a:ext cx="1434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Avenir Next Regular"/>
                <a:cs typeface="Avenir Next Regular"/>
              </a:rPr>
              <a:t>INFO</a:t>
            </a:r>
            <a:endParaRPr lang="en-US" sz="4000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50374388"/>
      </p:ext>
    </p:extLst>
  </p:cSld>
  <p:clrMapOvr>
    <a:masterClrMapping/>
  </p:clrMapOvr>
  <p:transition xmlns:p14="http://schemas.microsoft.com/office/powerpoint/2010/main" spd="slow" advClick="0" advTm="3000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715000"/>
            <a:chOff x="2339752" y="0"/>
            <a:chExt cx="6804248" cy="5143500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009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3623662" y="69383"/>
            <a:ext cx="1434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Avenir Next Regular"/>
                <a:cs typeface="Avenir Next Regular"/>
              </a:rPr>
              <a:t>INFO</a:t>
            </a:r>
            <a:endParaRPr lang="en-US" sz="4000" dirty="0">
              <a:latin typeface="Avenir Next Regular"/>
              <a:cs typeface="Avenir Next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7704" y="774360"/>
            <a:ext cx="52772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venir Next Regular"/>
                <a:cs typeface="Avenir Next Regular"/>
              </a:rPr>
              <a:t>Gi</a:t>
            </a:r>
            <a:r>
              <a:rPr lang="en-US" dirty="0" smtClean="0">
                <a:latin typeface="Avenir Next Regular"/>
                <a:cs typeface="Avenir Next Regular"/>
              </a:rPr>
              <a:t>-OS Flow BETA 1.7 (music Update 11)</a:t>
            </a:r>
          </a:p>
          <a:p>
            <a:r>
              <a:rPr lang="en-US" dirty="0" smtClean="0">
                <a:latin typeface="Avenir Next Regular"/>
                <a:cs typeface="Avenir Next Regular"/>
              </a:rPr>
              <a:t>Future additions will be added in newer versions</a:t>
            </a:r>
          </a:p>
          <a:p>
            <a:r>
              <a:rPr lang="en-US" dirty="0" smtClean="0">
                <a:latin typeface="Avenir Next Regular"/>
                <a:cs typeface="Avenir Next Regular"/>
              </a:rPr>
              <a:t>I do not own the rights for the music</a:t>
            </a:r>
            <a:endParaRPr lang="en-US" dirty="0">
              <a:latin typeface="Avenir Next Regular"/>
              <a:cs typeface="Avenir Next Regular"/>
            </a:endParaRPr>
          </a:p>
        </p:txBody>
      </p:sp>
      <p:sp>
        <p:nvSpPr>
          <p:cNvPr id="3" name="Rectangle 2">
            <a:hlinkClick r:id="rId2" action="ppaction://hlinkpres?slideindex=1&amp;slidetitle=PowerPoint Presentation"/>
          </p:cNvPr>
          <p:cNvSpPr/>
          <p:nvPr/>
        </p:nvSpPr>
        <p:spPr>
          <a:xfrm>
            <a:off x="247704" y="4631121"/>
            <a:ext cx="1876134" cy="843017"/>
          </a:xfrm>
          <a:prstGeom prst="rect">
            <a:avLst/>
          </a:prstGeom>
          <a:solidFill>
            <a:srgbClr val="31859C">
              <a:alpha val="72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Try Out </a:t>
            </a:r>
            <a:r>
              <a:rPr lang="en-US" dirty="0" err="1" smtClean="0"/>
              <a:t>Gi</a:t>
            </a:r>
            <a:r>
              <a:rPr lang="en-US" dirty="0" smtClean="0"/>
              <a:t>-OS 1</a:t>
            </a:r>
            <a:endParaRPr lang="en-US" dirty="0"/>
          </a:p>
        </p:txBody>
      </p:sp>
      <p:sp>
        <p:nvSpPr>
          <p:cNvPr id="17" name="Isosceles Triangle 16">
            <a:hlinkClick r:id="rId3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chemeClr val="bg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399840"/>
      </p:ext>
    </p:extLst>
  </p:cSld>
  <p:clrMapOvr>
    <a:masterClrMapping/>
  </p:clrMapOvr>
  <p:transition xmlns:p14="http://schemas.microsoft.com/office/powerpoint/2010/main" spd="slow" advClick="0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342908" y="20820"/>
            <a:ext cx="7794562" cy="5694180"/>
            <a:chOff x="2339752" y="0"/>
            <a:chExt cx="6804248" cy="5143500"/>
          </a:xfrm>
        </p:grpSpPr>
        <p:cxnSp>
          <p:nvCxnSpPr>
            <p:cNvPr id="12" name="Straight Connector 11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alpha val="6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g.png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291" y="1411732"/>
            <a:ext cx="902208" cy="963168"/>
          </a:xfrm>
          <a:prstGeom prst="rect">
            <a:avLst/>
          </a:prstGeom>
        </p:spPr>
      </p:pic>
      <p:pic>
        <p:nvPicPr>
          <p:cNvPr id="4" name="Picture 3" descr="Gio photo.png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6" y="3230190"/>
            <a:ext cx="895773" cy="952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58686" y="1508131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/>
                <a:cs typeface="Avenir Book"/>
              </a:rPr>
              <a:t>Guest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58686" y="3409384"/>
            <a:ext cx="1099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Avenir Book"/>
                <a:cs typeface="Avenir Book"/>
              </a:rPr>
              <a:t>Giovanni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58686" y="3778716"/>
            <a:ext cx="747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latin typeface="Avenir Book"/>
                <a:cs typeface="Avenir Book"/>
              </a:rPr>
              <a:t>Admin</a:t>
            </a:r>
            <a:endParaRPr lang="en-US" sz="1400" i="1" dirty="0">
              <a:latin typeface="Avenir Book"/>
              <a:cs typeface="Avenir Book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58686" y="1908239"/>
            <a:ext cx="69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latin typeface="Avenir Book"/>
                <a:cs typeface="Avenir Book"/>
              </a:rPr>
              <a:t>Guest</a:t>
            </a:r>
            <a:endParaRPr lang="en-US" sz="1400" i="1" dirty="0">
              <a:latin typeface="Avenir Book"/>
              <a:cs typeface="Avenir Book"/>
            </a:endParaRPr>
          </a:p>
        </p:txBody>
      </p:sp>
      <p:sp>
        <p:nvSpPr>
          <p:cNvPr id="9" name="Striped Right Arrow 8">
            <a:hlinkClick r:id="rId4" action="ppaction://hlinksldjump"/>
          </p:cNvPr>
          <p:cNvSpPr/>
          <p:nvPr/>
        </p:nvSpPr>
        <p:spPr>
          <a:xfrm>
            <a:off x="3885448" y="3528935"/>
            <a:ext cx="520506" cy="374754"/>
          </a:xfrm>
          <a:prstGeom prst="stripedRightArrow">
            <a:avLst/>
          </a:prstGeom>
          <a:solidFill>
            <a:srgbClr val="A6A6A6">
              <a:alpha val="93000"/>
            </a:srgb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riped Right Arrow 9">
            <a:hlinkClick r:id="rId2" action="ppaction://hlinksldjump"/>
          </p:cNvPr>
          <p:cNvSpPr/>
          <p:nvPr/>
        </p:nvSpPr>
        <p:spPr>
          <a:xfrm>
            <a:off x="3873531" y="1700496"/>
            <a:ext cx="520506" cy="374754"/>
          </a:xfrm>
          <a:prstGeom prst="stripedRightArrow">
            <a:avLst/>
          </a:prstGeom>
          <a:solidFill>
            <a:srgbClr val="A6A6A6">
              <a:alpha val="93000"/>
            </a:srgb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6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2337 0.00167 " pathEditMode="relative" ptsTypes="AA"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2337 0.00167 " pathEditMode="relative" ptsTypes="AA">
                                      <p:cBhvr>
                                        <p:cTn id="1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 animBg="1"/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0"/>
            <a:ext cx="9144000" cy="5616466"/>
            <a:chOff x="2339752" y="0"/>
            <a:chExt cx="6804248" cy="5143500"/>
          </a:xfrm>
        </p:grpSpPr>
        <p:cxnSp>
          <p:nvCxnSpPr>
            <p:cNvPr id="6" name="Straight Connector 5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FC000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3131019" y="2500648"/>
            <a:ext cx="29064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Avenir Next Regular"/>
                <a:cs typeface="Avenir Next Regular"/>
              </a:rPr>
              <a:t>CALENDAR</a:t>
            </a:r>
            <a:endParaRPr lang="en-US" sz="4000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402886373"/>
      </p:ext>
    </p:extLst>
  </p:cSld>
  <p:clrMapOvr>
    <a:masterClrMapping/>
  </p:clrMapOvr>
  <p:transition xmlns:p14="http://schemas.microsoft.com/office/powerpoint/2010/main" spd="slow" advClick="0" advTm="3000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0"/>
            <a:ext cx="9144000" cy="5616466"/>
            <a:chOff x="2339752" y="0"/>
            <a:chExt cx="6804248" cy="5143500"/>
          </a:xfrm>
        </p:grpSpPr>
        <p:cxnSp>
          <p:nvCxnSpPr>
            <p:cNvPr id="6" name="Straight Connector 5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FC000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3021543" y="0"/>
            <a:ext cx="29064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Avenir Next Regular"/>
                <a:cs typeface="Avenir Next Regular"/>
              </a:rPr>
              <a:t>CALENDAR</a:t>
            </a:r>
            <a:endParaRPr lang="en-US" sz="4000" dirty="0">
              <a:latin typeface="Avenir Next Regular"/>
              <a:cs typeface="Avenir Next Regular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9404" y="2064935"/>
            <a:ext cx="8561039" cy="304271"/>
          </a:xfrm>
        </p:spPr>
        <p:txBody>
          <a:bodyPr/>
          <a:lstStyle/>
          <a:p>
            <a:fld id="{382D488B-00B6-E448-A7C1-6A93F62E5043}" type="datetime2">
              <a:rPr lang="en-US" sz="9600" smtClean="0">
                <a:latin typeface="Avenir Next Regular"/>
                <a:cs typeface="Avenir Next Regular"/>
              </a:rPr>
              <a:t>Wednesday, April 30, 14</a:t>
            </a:fld>
            <a:endParaRPr lang="en-US" sz="9600" dirty="0">
              <a:latin typeface="Avenir Next Regular"/>
              <a:cs typeface="Avenir Next Regular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65676" y="2346237"/>
            <a:ext cx="37468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3F6B069-8BD2-0D43-9592-0822B66A6674}" type="datetime12">
              <a:rPr lang="en-US" sz="7200" smtClean="0">
                <a:latin typeface="Avenir Next Regular"/>
                <a:cs typeface="Avenir Next Regular"/>
              </a:rPr>
              <a:t>2:29 PM</a:t>
            </a:fld>
            <a:endParaRPr lang="en-US" sz="7200" dirty="0">
              <a:latin typeface="Avenir Next Regular"/>
              <a:cs typeface="Avenir Next Regular"/>
            </a:endParaRPr>
          </a:p>
        </p:txBody>
      </p:sp>
      <p:sp>
        <p:nvSpPr>
          <p:cNvPr id="16" name="Isosceles Triangle 15">
            <a:hlinkClick r:id="rId2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FFFF00">
              <a:alpha val="65000"/>
            </a:srgb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63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0"/>
            <a:ext cx="9144000" cy="5616466"/>
            <a:chOff x="2339752" y="0"/>
            <a:chExt cx="6804248" cy="5143500"/>
          </a:xfrm>
        </p:grpSpPr>
        <p:cxnSp>
          <p:nvCxnSpPr>
            <p:cNvPr id="6" name="Straight Connector 5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953735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3435304" y="2500648"/>
            <a:ext cx="1825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Avenir Next Regular"/>
                <a:cs typeface="Avenir Next Regular"/>
              </a:rPr>
              <a:t>MOVIE</a:t>
            </a:r>
            <a:endParaRPr lang="en-US" sz="4000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691656279"/>
      </p:ext>
    </p:extLst>
  </p:cSld>
  <p:clrMapOvr>
    <a:masterClrMapping/>
  </p:clrMapOvr>
  <p:transition xmlns:p14="http://schemas.microsoft.com/office/powerpoint/2010/main" spd="slow" advClick="0" advTm="3000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0"/>
            <a:ext cx="9144000" cy="5616466"/>
            <a:chOff x="2339752" y="0"/>
            <a:chExt cx="6804248" cy="5143500"/>
          </a:xfrm>
        </p:grpSpPr>
        <p:cxnSp>
          <p:nvCxnSpPr>
            <p:cNvPr id="6" name="Straight Connector 5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953735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3435304" y="38527"/>
            <a:ext cx="1825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Avenir Next Regular"/>
                <a:cs typeface="Avenir Next Regular"/>
              </a:rPr>
              <a:t>MOVIE</a:t>
            </a:r>
            <a:endParaRPr lang="en-US" sz="4000" dirty="0">
              <a:latin typeface="Avenir Next Regular"/>
              <a:cs typeface="Avenir Next Regular"/>
            </a:endParaRPr>
          </a:p>
        </p:txBody>
      </p:sp>
      <p:sp>
        <p:nvSpPr>
          <p:cNvPr id="15" name="Isosceles Triangle 14">
            <a:hlinkClick r:id="rId2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953735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hlinkClick r:id="rId3" action="ppaction://hlinksldjump"/>
          </p:cNvPr>
          <p:cNvSpPr/>
          <p:nvPr/>
        </p:nvSpPr>
        <p:spPr>
          <a:xfrm>
            <a:off x="547381" y="1116724"/>
            <a:ext cx="1390348" cy="1883103"/>
          </a:xfrm>
          <a:prstGeom prst="rect">
            <a:avLst/>
          </a:prstGeom>
          <a:solidFill>
            <a:schemeClr val="tx1">
              <a:lumMod val="85000"/>
              <a:alpha val="8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EVOLUTION</a:t>
            </a:r>
          </a:p>
          <a:p>
            <a:pPr algn="ctr"/>
            <a:r>
              <a:rPr lang="en-US" dirty="0" smtClean="0"/>
              <a:t>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66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xmlns:p14="http://schemas.microsoft.com/office/powerpoint/2010/main" spd="slow" advClick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0"/>
            <a:ext cx="9144000" cy="5616466"/>
            <a:chOff x="2339752" y="0"/>
            <a:chExt cx="6804248" cy="5143500"/>
          </a:xfrm>
        </p:grpSpPr>
        <p:cxnSp>
          <p:nvCxnSpPr>
            <p:cNvPr id="6" name="Straight Connector 5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953735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" name="SCIENCE PROGRAM OS (movie version 1.0)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8219" y="0"/>
            <a:ext cx="7620000" cy="5715000"/>
          </a:xfrm>
          <a:prstGeom prst="rect">
            <a:avLst/>
          </a:prstGeom>
        </p:spPr>
      </p:pic>
      <p:sp>
        <p:nvSpPr>
          <p:cNvPr id="15" name="Isosceles Triangle 14">
            <a:hlinkClick r:id="rId5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953735">
              <a:alpha val="63000"/>
            </a:srgb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81645" y="49415"/>
            <a:ext cx="1333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95000"/>
                  </a:schemeClr>
                </a:solidFill>
                <a:latin typeface="Avenir Next Regular"/>
                <a:cs typeface="Avenir Next Regular"/>
              </a:rPr>
              <a:t>MOVIE</a:t>
            </a:r>
            <a:endParaRPr lang="en-US" sz="2800" dirty="0">
              <a:solidFill>
                <a:schemeClr val="tx1">
                  <a:lumMod val="95000"/>
                </a:schemeClr>
              </a:solidFill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53550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xmlns:p14="http://schemas.microsoft.com/office/powerpoint/2010/main" spd="slow" advClick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0"/>
            <a:ext cx="9144000" cy="5616466"/>
            <a:chOff x="2339752" y="0"/>
            <a:chExt cx="6804248" cy="5143500"/>
          </a:xfrm>
        </p:grpSpPr>
        <p:cxnSp>
          <p:nvCxnSpPr>
            <p:cNvPr id="6" name="Straight Connector 5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953735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Isosceles Triangle 14">
            <a:hlinkClick r:id="rId2" action="ppaction://hlinksldjump"/>
          </p:cNvPr>
          <p:cNvSpPr/>
          <p:nvPr/>
        </p:nvSpPr>
        <p:spPr>
          <a:xfrm rot="16200000">
            <a:off x="240428" y="8614"/>
            <a:ext cx="439417" cy="616165"/>
          </a:xfrm>
          <a:prstGeom prst="triangle">
            <a:avLst/>
          </a:prstGeom>
          <a:solidFill>
            <a:srgbClr val="953735">
              <a:alpha val="63000"/>
            </a:srgb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81645" y="49415"/>
            <a:ext cx="1333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95000"/>
                  </a:schemeClr>
                </a:solidFill>
                <a:latin typeface="Avenir Next Regular"/>
                <a:cs typeface="Avenir Next Regular"/>
              </a:rPr>
              <a:t>MOVIE</a:t>
            </a:r>
            <a:endParaRPr lang="en-US" sz="2800" dirty="0">
              <a:solidFill>
                <a:schemeClr val="tx1">
                  <a:lumMod val="95000"/>
                </a:schemeClr>
              </a:solidFill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11456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xmlns:p14="http://schemas.microsoft.com/office/powerpoint/2010/main" spd="slow" advClick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5143687"/>
            <a:ext cx="4160096" cy="304271"/>
          </a:xfrm>
        </p:spPr>
        <p:txBody>
          <a:bodyPr/>
          <a:lstStyle/>
          <a:p>
            <a:fld id="{F4E69433-CAB0-B74F-A1EF-6FEFA368CC52}" type="datetime4">
              <a:rPr lang="en-US" sz="4000" smtClean="0">
                <a:solidFill>
                  <a:srgbClr val="404040"/>
                </a:solidFill>
                <a:latin typeface="Avenir Light"/>
                <a:cs typeface="Avenir Light"/>
              </a:rPr>
              <a:t>April 30, 2014</a:t>
            </a:fld>
            <a:endParaRPr lang="en-US" sz="4000" dirty="0" smtClean="0">
              <a:solidFill>
                <a:srgbClr val="404040"/>
              </a:solidFill>
              <a:latin typeface="Avenir Light"/>
              <a:cs typeface="Avenir Light"/>
            </a:endParaRPr>
          </a:p>
          <a:p>
            <a:r>
              <a:rPr lang="en-US" sz="2000" dirty="0" smtClean="0">
                <a:solidFill>
                  <a:srgbClr val="404040"/>
                </a:solidFill>
                <a:latin typeface="Avenir Light"/>
                <a:cs typeface="Avenir Light"/>
              </a:rPr>
              <a:t>Move Mouse Over To Unlock</a:t>
            </a:r>
            <a:endParaRPr lang="en-US" sz="2000" dirty="0">
              <a:solidFill>
                <a:srgbClr val="404040"/>
              </a:solidFill>
              <a:latin typeface="Avenir Light"/>
              <a:cs typeface="Avenir Light"/>
            </a:endParaRPr>
          </a:p>
        </p:txBody>
      </p:sp>
      <p:sp>
        <p:nvSpPr>
          <p:cNvPr id="5" name="Rectangle 4">
            <a:hlinkHover r:id="rId2" action="ppaction://hlinksldjump"/>
          </p:cNvPr>
          <p:cNvSpPr/>
          <p:nvPr/>
        </p:nvSpPr>
        <p:spPr>
          <a:xfrm>
            <a:off x="10948" y="4937672"/>
            <a:ext cx="3437553" cy="77732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51000"/>
                  <a:satMod val="130000"/>
                  <a:alpha val="0"/>
                </a:schemeClr>
              </a:gs>
              <a:gs pos="80000">
                <a:schemeClr val="accent1">
                  <a:shade val="93000"/>
                  <a:satMod val="130000"/>
                  <a:alpha val="0"/>
                </a:schemeClr>
              </a:gs>
              <a:gs pos="100000">
                <a:schemeClr val="accent1">
                  <a:shade val="94000"/>
                  <a:satMod val="135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369155" y="5155570"/>
            <a:ext cx="17748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Gi-OS </a:t>
            </a:r>
            <a:r>
              <a:rPr 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venir Book Oblique"/>
                <a:cs typeface="Avenir Book Oblique"/>
              </a:rPr>
              <a:t>Flow</a:t>
            </a:r>
            <a:r>
              <a:rPr lang="en-US" sz="320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endParaRPr lang="en-US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459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xmlns:p14="http://schemas.microsoft.com/office/powerpoint/2010/main" spd="med" advClick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alpha val="6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1">
                  <a:alpha val="50000"/>
                </a:schemeClr>
              </a:gs>
              <a:gs pos="60000">
                <a:schemeClr val="tx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Kozuka Gothic Pro EL" pitchFamily="34" charset="-128"/>
              <a:ea typeface="Kozuka Gothic Pro EL" pitchFamily="34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4244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latin typeface="Avenir Light"/>
                <a:cs typeface="Avenir Light"/>
              </a:rPr>
              <a:t>Shutting Down</a:t>
            </a:r>
            <a:endParaRPr lang="en-US" sz="7200" dirty="0">
              <a:latin typeface="Avenir Light"/>
              <a:cs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3781084921"/>
      </p:ext>
    </p:extLst>
  </p:cSld>
  <p:clrMapOvr>
    <a:masterClrMapping/>
  </p:clrMapOvr>
  <p:transition xmlns:p14="http://schemas.microsoft.com/office/powerpoint/2010/main" spd="slow" advClick="0" advTm="6000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744087" y="2561897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Next Regular"/>
                <a:cs typeface="Avenir Next Regular"/>
              </a:rPr>
              <a:t>Press Esc To exit</a:t>
            </a:r>
            <a:endParaRPr lang="en-US" dirty="0">
              <a:latin typeface="Avenir Next Regular"/>
              <a:cs typeface="Avenir Next Regula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369155" y="5155570"/>
            <a:ext cx="17748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Gi-OS </a:t>
            </a:r>
            <a:r>
              <a:rPr 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venir Book Oblique"/>
                <a:cs typeface="Avenir Book Oblique"/>
              </a:rPr>
              <a:t>Flow</a:t>
            </a:r>
            <a:r>
              <a:rPr lang="en-US" sz="320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endParaRPr lang="en-US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427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728711"/>
          </a:xfrm>
          <a:prstGeom prst="rect">
            <a:avLst/>
          </a:prstGeom>
          <a:solidFill>
            <a:schemeClr val="accent3">
              <a:alpha val="6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hlinkClick r:id="" action="ppaction://hlinkshowjump?jump=endshow"/>
          </p:cNvPr>
          <p:cNvSpPr/>
          <p:nvPr/>
        </p:nvSpPr>
        <p:spPr>
          <a:xfrm>
            <a:off x="747983" y="0"/>
            <a:ext cx="728709" cy="728711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51000"/>
                  <a:satMod val="130000"/>
                  <a:alpha val="0"/>
                </a:schemeClr>
              </a:gs>
              <a:gs pos="80000">
                <a:schemeClr val="accent1">
                  <a:shade val="93000"/>
                  <a:satMod val="130000"/>
                  <a:alpha val="0"/>
                </a:schemeClr>
              </a:gs>
              <a:gs pos="100000">
                <a:schemeClr val="accent1">
                  <a:shade val="94000"/>
                  <a:satMod val="135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ame 8"/>
          <p:cNvSpPr/>
          <p:nvPr/>
        </p:nvSpPr>
        <p:spPr>
          <a:xfrm>
            <a:off x="312304" y="104098"/>
            <a:ext cx="301894" cy="520492"/>
          </a:xfrm>
          <a:prstGeom prst="fram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1" name="Straight Arrow Connector 10"/>
          <p:cNvCxnSpPr>
            <a:stCxn id="9" idx="1"/>
          </p:cNvCxnSpPr>
          <p:nvPr/>
        </p:nvCxnSpPr>
        <p:spPr>
          <a:xfrm flipH="1">
            <a:off x="93690" y="364344"/>
            <a:ext cx="218614" cy="0"/>
          </a:xfrm>
          <a:prstGeom prst="straightConnector1">
            <a:avLst/>
          </a:prstGeom>
          <a:ln>
            <a:solidFill>
              <a:srgbClr val="FFFF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hlinkClick r:id="rId3" action="ppaction://hlinksldjump"/>
          </p:cNvPr>
          <p:cNvSpPr/>
          <p:nvPr/>
        </p:nvSpPr>
        <p:spPr>
          <a:xfrm>
            <a:off x="-1" y="-20797"/>
            <a:ext cx="728709" cy="74950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51000"/>
                  <a:satMod val="130000"/>
                  <a:alpha val="0"/>
                </a:schemeClr>
              </a:gs>
              <a:gs pos="80000">
                <a:schemeClr val="accent1">
                  <a:shade val="93000"/>
                  <a:satMod val="130000"/>
                  <a:alpha val="0"/>
                </a:schemeClr>
              </a:gs>
              <a:gs pos="100000">
                <a:schemeClr val="accent1">
                  <a:shade val="94000"/>
                  <a:satMod val="135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272915" y="949739"/>
            <a:ext cx="6561192" cy="2897187"/>
            <a:chOff x="312834" y="1202141"/>
            <a:chExt cx="6561192" cy="2897187"/>
          </a:xfrm>
        </p:grpSpPr>
        <p:sp>
          <p:nvSpPr>
            <p:cNvPr id="17" name="Rectangle 16">
              <a:hlinkClick r:id="rId4" action="ppaction://hlinkpres?slideindex=1&amp;slidetitle=PowerPoint Presentation" highlightClick="1"/>
            </p:cNvPr>
            <p:cNvSpPr/>
            <p:nvPr/>
          </p:nvSpPr>
          <p:spPr>
            <a:xfrm>
              <a:off x="1953132" y="3133304"/>
              <a:ext cx="1640298" cy="965729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69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Jeffery’s Mansion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Stat Board</a:t>
              </a:r>
            </a:p>
          </p:txBody>
        </p:sp>
        <p:sp>
          <p:nvSpPr>
            <p:cNvPr id="18" name="Rectangle 17">
              <a:hlinkClick r:id="rId5" action="ppaction://hlinkpres?slideindex=1&amp;slidetitle=1. 3. Slide 3" highlightClick="1"/>
            </p:cNvPr>
            <p:cNvSpPr/>
            <p:nvPr/>
          </p:nvSpPr>
          <p:spPr>
            <a:xfrm>
              <a:off x="5233728" y="3133304"/>
              <a:ext cx="1640298" cy="965729"/>
            </a:xfrm>
            <a:prstGeom prst="rect">
              <a:avLst/>
            </a:prstGeom>
            <a:solidFill>
              <a:schemeClr val="tx1">
                <a:lumMod val="85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Science OS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19" name="Rectangle 18">
              <a:hlinkClick r:id="rId6" action="ppaction://program" highlightClick="1"/>
            </p:cNvPr>
            <p:cNvSpPr/>
            <p:nvPr/>
          </p:nvSpPr>
          <p:spPr>
            <a:xfrm>
              <a:off x="1953132" y="1202141"/>
              <a:ext cx="1640298" cy="965729"/>
            </a:xfrm>
            <a:prstGeom prst="rect">
              <a:avLst/>
            </a:prstGeom>
            <a:solidFill>
              <a:schemeClr val="bg2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Mail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20" name="Rectangle 19">
              <a:hlinkClick r:id="rId7" action="ppaction://hlinkpres?slideindex=1&amp;slidetitle=1. 1. 1. 1. 1. 1. PowerPoint Presentation" highlightClick="1"/>
              <a:hlinkHover r:id="" action="ppaction://noaction"/>
            </p:cNvPr>
            <p:cNvSpPr/>
            <p:nvPr/>
          </p:nvSpPr>
          <p:spPr>
            <a:xfrm>
              <a:off x="3593430" y="3133304"/>
              <a:ext cx="1640298" cy="965729"/>
            </a:xfrm>
            <a:prstGeom prst="rect">
              <a:avLst/>
            </a:prstGeom>
            <a:solidFill>
              <a:srgbClr val="FFFF66">
                <a:alpha val="7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Sun Pinnacle</a:t>
              </a:r>
            </a:p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City 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21" name="Rectangle 20">
              <a:hlinkClick r:id="rId8" action="ppaction://hlinkpres?slideindex=1&amp;slidetitle=CARE.ORG" highlightClick="1"/>
            </p:cNvPr>
            <p:cNvSpPr/>
            <p:nvPr/>
          </p:nvSpPr>
          <p:spPr>
            <a:xfrm>
              <a:off x="312834" y="3133599"/>
              <a:ext cx="1640298" cy="965729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Care.org Project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22" name="Rectangle 21">
              <a:hlinkClick r:id="rId9" action="ppaction://program" highlightClick="1"/>
            </p:cNvPr>
            <p:cNvSpPr/>
            <p:nvPr/>
          </p:nvSpPr>
          <p:spPr>
            <a:xfrm>
              <a:off x="312834" y="1202141"/>
              <a:ext cx="1640298" cy="965729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Safari</a:t>
              </a:r>
              <a:endParaRPr lang="en-US" dirty="0">
                <a:latin typeface="Avenir Book"/>
                <a:cs typeface="Avenir Book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051023" y="267484"/>
            <a:ext cx="41879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venir Light"/>
                <a:cs typeface="Avenir Light"/>
              </a:rPr>
              <a:t>You are on the guest account, Log in to get all the features</a:t>
            </a:r>
            <a:endParaRPr lang="en-US" sz="1200" dirty="0">
              <a:latin typeface="Avenir Light"/>
              <a:cs typeface="Avenir Light"/>
            </a:endParaRPr>
          </a:p>
        </p:txBody>
      </p:sp>
      <p:pic>
        <p:nvPicPr>
          <p:cNvPr id="23" name="Picture 22" descr="power off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32" y="81957"/>
            <a:ext cx="515588" cy="52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51637"/>
      </p:ext>
    </p:extLst>
  </p:cSld>
  <p:clrMapOvr>
    <a:masterClrMapping/>
  </p:clrMapOvr>
  <p:transition xmlns:p14="http://schemas.microsoft.com/office/powerpoint/2010/main" spd="slow" advClick="0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/>
          <p:cNvGrpSpPr/>
          <p:nvPr/>
        </p:nvGrpSpPr>
        <p:grpSpPr>
          <a:xfrm>
            <a:off x="1342908" y="20820"/>
            <a:ext cx="7794562" cy="5694180"/>
            <a:chOff x="2339752" y="0"/>
            <a:chExt cx="6804248" cy="5143500"/>
          </a:xfrm>
        </p:grpSpPr>
        <p:cxnSp>
          <p:nvCxnSpPr>
            <p:cNvPr id="73" name="Straight Connector 72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rgbClr val="006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Rectangle 8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accent3">
              <a:alpha val="6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4" name="Picture 83" descr="Gio photo.png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507" y="3281646"/>
            <a:ext cx="895773" cy="952500"/>
          </a:xfrm>
          <a:prstGeom prst="rect">
            <a:avLst/>
          </a:prstGeom>
        </p:spPr>
      </p:pic>
      <p:sp>
        <p:nvSpPr>
          <p:cNvPr id="85" name="TextBox 84"/>
          <p:cNvSpPr txBox="1"/>
          <p:nvPr/>
        </p:nvSpPr>
        <p:spPr>
          <a:xfrm>
            <a:off x="2758686" y="1508131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/>
                <a:cs typeface="Avenir Book"/>
              </a:rPr>
              <a:t>Guest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2758686" y="3409384"/>
            <a:ext cx="1099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/>
                <a:cs typeface="Avenir Book"/>
              </a:rPr>
              <a:t>Giovanni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2758686" y="3778716"/>
            <a:ext cx="747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latin typeface="Avenir Book"/>
                <a:cs typeface="Avenir Book"/>
              </a:rPr>
              <a:t>Admin</a:t>
            </a:r>
            <a:endParaRPr lang="en-US" sz="1400" i="1" dirty="0">
              <a:latin typeface="Avenir Book"/>
              <a:cs typeface="Avenir Book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2758686" y="1908239"/>
            <a:ext cx="69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latin typeface="Avenir Book"/>
                <a:cs typeface="Avenir Book"/>
              </a:rPr>
              <a:t>Guest</a:t>
            </a:r>
            <a:endParaRPr lang="en-US" sz="1400" i="1" dirty="0">
              <a:latin typeface="Avenir Book"/>
              <a:cs typeface="Avenir Book"/>
            </a:endParaRPr>
          </a:p>
        </p:txBody>
      </p:sp>
      <p:sp>
        <p:nvSpPr>
          <p:cNvPr id="89" name="Striped Right Arrow 88">
            <a:hlinkClick r:id="rId3" action="ppaction://hlinksldjump"/>
          </p:cNvPr>
          <p:cNvSpPr/>
          <p:nvPr/>
        </p:nvSpPr>
        <p:spPr>
          <a:xfrm>
            <a:off x="3885448" y="3528935"/>
            <a:ext cx="520506" cy="374754"/>
          </a:xfrm>
          <a:prstGeom prst="stripedRightArrow">
            <a:avLst/>
          </a:prstGeom>
          <a:solidFill>
            <a:srgbClr val="A6A6A6">
              <a:alpha val="93000"/>
            </a:srgb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Striped Right Arrow 89">
            <a:hlinkClick r:id="rId5" action="ppaction://hlinksldjump"/>
          </p:cNvPr>
          <p:cNvSpPr/>
          <p:nvPr/>
        </p:nvSpPr>
        <p:spPr>
          <a:xfrm>
            <a:off x="3873531" y="1700496"/>
            <a:ext cx="520506" cy="374754"/>
          </a:xfrm>
          <a:prstGeom prst="stripedRightArrow">
            <a:avLst/>
          </a:prstGeom>
          <a:solidFill>
            <a:srgbClr val="A6A6A6">
              <a:alpha val="93000"/>
            </a:srgb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1" name="Picture 90" descr="g.png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13" y="1395879"/>
            <a:ext cx="902208" cy="96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837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xmlns:p14="http://schemas.microsoft.com/office/powerpoint/2010/main" advClick="0" advTm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342908" y="20820"/>
            <a:ext cx="7794562" cy="5694180"/>
            <a:chOff x="2339752" y="0"/>
            <a:chExt cx="6804248" cy="5143500"/>
          </a:xfrm>
        </p:grpSpPr>
        <p:cxnSp>
          <p:nvCxnSpPr>
            <p:cNvPr id="29" name="Straight Connector 2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/>
          <p:cNvSpPr/>
          <p:nvPr/>
        </p:nvSpPr>
        <p:spPr>
          <a:xfrm>
            <a:off x="0" y="0"/>
            <a:ext cx="9144000" cy="728711"/>
          </a:xfrm>
          <a:prstGeom prst="rect">
            <a:avLst/>
          </a:prstGeom>
          <a:solidFill>
            <a:schemeClr val="accent3">
              <a:alpha val="6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9797" y="-1076"/>
            <a:ext cx="728709" cy="749508"/>
            <a:chOff x="19797" y="-1076"/>
            <a:chExt cx="728709" cy="749508"/>
          </a:xfrm>
        </p:grpSpPr>
        <p:sp>
          <p:nvSpPr>
            <p:cNvPr id="9" name="Frame 8"/>
            <p:cNvSpPr/>
            <p:nvPr/>
          </p:nvSpPr>
          <p:spPr>
            <a:xfrm>
              <a:off x="312304" y="104098"/>
              <a:ext cx="301894" cy="520492"/>
            </a:xfrm>
            <a:prstGeom prst="fram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/>
            <p:cNvCxnSpPr>
              <a:stCxn id="9" idx="1"/>
            </p:cNvCxnSpPr>
            <p:nvPr/>
          </p:nvCxnSpPr>
          <p:spPr>
            <a:xfrm flipH="1">
              <a:off x="93690" y="364344"/>
              <a:ext cx="218614" cy="0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hlinkClick r:id="rId3" action="ppaction://hlinksldjump"/>
            </p:cNvPr>
            <p:cNvSpPr/>
            <p:nvPr/>
          </p:nvSpPr>
          <p:spPr>
            <a:xfrm>
              <a:off x="19797" y="-1076"/>
              <a:ext cx="728709" cy="74950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535776" y="-10433"/>
            <a:ext cx="863478" cy="749553"/>
            <a:chOff x="1535776" y="-10433"/>
            <a:chExt cx="863478" cy="749553"/>
          </a:xfrm>
        </p:grpSpPr>
        <p:sp>
          <p:nvSpPr>
            <p:cNvPr id="28" name="TextBox 27"/>
            <p:cNvSpPr txBox="1"/>
            <p:nvPr/>
          </p:nvSpPr>
          <p:spPr>
            <a:xfrm>
              <a:off x="1605346" y="144459"/>
              <a:ext cx="5719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Zz</a:t>
              </a:r>
              <a:r>
                <a:rPr lang="en-US" sz="2000" dirty="0" err="1" smtClean="0"/>
                <a:t>z</a:t>
              </a:r>
              <a:endParaRPr lang="en-US" sz="2000" dirty="0"/>
            </a:p>
          </p:txBody>
        </p:sp>
        <p:sp>
          <p:nvSpPr>
            <p:cNvPr id="27" name="Rectangle 26">
              <a:hlinkClick r:id="rId4" action="ppaction://hlinksldjump"/>
            </p:cNvPr>
            <p:cNvSpPr/>
            <p:nvPr/>
          </p:nvSpPr>
          <p:spPr>
            <a:xfrm>
              <a:off x="1535776" y="-10433"/>
              <a:ext cx="863478" cy="74955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251443" y="949739"/>
            <a:ext cx="1638461" cy="965729"/>
            <a:chOff x="3251443" y="949739"/>
            <a:chExt cx="1638461" cy="965729"/>
          </a:xfrm>
        </p:grpSpPr>
        <p:sp>
          <p:nvSpPr>
            <p:cNvPr id="49" name="Rectangle 48">
              <a:hlinkClick r:id="rId5" action="ppaction://hlinksldjump"/>
            </p:cNvPr>
            <p:cNvSpPr/>
            <p:nvPr/>
          </p:nvSpPr>
          <p:spPr>
            <a:xfrm>
              <a:off x="3251443" y="949739"/>
              <a:ext cx="1638461" cy="965729"/>
            </a:xfrm>
            <a:prstGeom prst="rect">
              <a:avLst/>
            </a:prstGeom>
            <a:solidFill>
              <a:schemeClr val="accent6">
                <a:lumMod val="75000"/>
                <a:alpha val="7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>
                <a:latin typeface="Avenir Book"/>
                <a:cs typeface="Avenir Book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251443" y="949739"/>
              <a:ext cx="1638461" cy="418795"/>
            </a:xfrm>
            <a:prstGeom prst="rect">
              <a:avLst/>
            </a:prstGeom>
            <a:solidFill>
              <a:schemeClr val="tx1">
                <a:lumMod val="65000"/>
                <a:alpha val="94000"/>
              </a:schemeClr>
            </a:solidFill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527698" y="999202"/>
              <a:ext cx="11208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venir Book"/>
                  <a:cs typeface="Avenir Book"/>
                </a:rPr>
                <a:t>Calendar</a:t>
              </a:r>
              <a:endParaRPr lang="en-US" dirty="0">
                <a:latin typeface="Avenir Book"/>
                <a:cs typeface="Avenir Book"/>
              </a:endParaRPr>
            </a:p>
          </p:txBody>
        </p:sp>
      </p:grpSp>
      <p:sp>
        <p:nvSpPr>
          <p:cNvPr id="52" name="Date Placeholder 16"/>
          <p:cNvSpPr txBox="1">
            <a:spLocks/>
          </p:cNvSpPr>
          <p:nvPr/>
        </p:nvSpPr>
        <p:spPr>
          <a:xfrm>
            <a:off x="3581718" y="1480957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latin typeface="Avenir Book"/>
                <a:cs typeface="Avenir Book"/>
              </a:rPr>
              <a:t>Today Is</a:t>
            </a:r>
          </a:p>
          <a:p>
            <a:fld id="{51BE62BE-EC83-2D4F-8AC7-898B777935BA}" type="datetime1">
              <a:rPr lang="en-US" sz="1600" smtClean="0">
                <a:latin typeface="Avenir Book"/>
                <a:cs typeface="Avenir Book"/>
              </a:rPr>
              <a:pPr/>
              <a:t>4/30/14</a:t>
            </a:fld>
            <a:endParaRPr lang="en-US" sz="1600" dirty="0">
              <a:latin typeface="Avenir Book"/>
              <a:cs typeface="Avenir Book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60253" y="759380"/>
            <a:ext cx="2837463" cy="2587536"/>
            <a:chOff x="260253" y="759380"/>
            <a:chExt cx="2837463" cy="2587536"/>
          </a:xfrm>
        </p:grpSpPr>
        <p:sp>
          <p:nvSpPr>
            <p:cNvPr id="19" name="Rectangle 18">
              <a:hlinkClick r:id="rId6" action="ppaction://program" highlightClick="1"/>
            </p:cNvPr>
            <p:cNvSpPr/>
            <p:nvPr/>
          </p:nvSpPr>
          <p:spPr>
            <a:xfrm>
              <a:off x="1457418" y="949739"/>
              <a:ext cx="1640298" cy="965729"/>
            </a:xfrm>
            <a:prstGeom prst="rect">
              <a:avLst/>
            </a:prstGeom>
            <a:solidFill>
              <a:schemeClr val="bg2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Mail</a:t>
              </a:r>
              <a:endParaRPr lang="en-US" dirty="0">
                <a:latin typeface="Avenir Book"/>
                <a:cs typeface="Avenir Book"/>
              </a:endParaRPr>
            </a:p>
          </p:txBody>
        </p:sp>
        <p:sp>
          <p:nvSpPr>
            <p:cNvPr id="22" name="Rectangle 21">
              <a:hlinkClick r:id="rId7" action="ppaction://program" highlightClick="1"/>
            </p:cNvPr>
            <p:cNvSpPr/>
            <p:nvPr/>
          </p:nvSpPr>
          <p:spPr>
            <a:xfrm>
              <a:off x="272915" y="949739"/>
              <a:ext cx="965891" cy="965729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venir Book"/>
                  <a:cs typeface="Avenir Book"/>
                </a:rPr>
                <a:t>Safari</a:t>
              </a:r>
              <a:endParaRPr lang="en-US" dirty="0">
                <a:latin typeface="Avenir Book"/>
                <a:cs typeface="Avenir Book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260253" y="2212244"/>
              <a:ext cx="1707262" cy="1134672"/>
              <a:chOff x="2717044" y="3404017"/>
              <a:chExt cx="2303546" cy="1439472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2717044" y="3404017"/>
                <a:ext cx="1998746" cy="1134672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2869444" y="3556417"/>
                <a:ext cx="1998746" cy="1134672"/>
              </a:xfrm>
              <a:prstGeom prst="rect">
                <a:avLst/>
              </a:prstGeom>
              <a:solidFill>
                <a:srgbClr val="FFFF00">
                  <a:alpha val="83000"/>
                </a:srgb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hlinkClick r:id="rId8" action="ppaction://hlinksldjump"/>
              </p:cNvPr>
              <p:cNvSpPr/>
              <p:nvPr/>
            </p:nvSpPr>
            <p:spPr>
              <a:xfrm>
                <a:off x="3021844" y="3708817"/>
                <a:ext cx="1998746" cy="1134672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Projects</a:t>
                </a:r>
                <a:endParaRPr lang="en-US" dirty="0"/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300091" y="761555"/>
              <a:ext cx="94128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Avenir Next Regular"/>
                  <a:cs typeface="Avenir Next Regular"/>
                </a:rPr>
                <a:t>External Link</a:t>
              </a:r>
              <a:endParaRPr lang="en-US" sz="1000" dirty="0">
                <a:solidFill>
                  <a:schemeClr val="bg1">
                    <a:lumMod val="75000"/>
                    <a:lumOff val="25000"/>
                  </a:schemeClr>
                </a:solidFill>
                <a:latin typeface="Avenir Next Regular"/>
                <a:cs typeface="Avenir Next Regular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741614" y="759380"/>
              <a:ext cx="94128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Avenir Next Regular"/>
                  <a:cs typeface="Avenir Next Regular"/>
                </a:rPr>
                <a:t>External Link</a:t>
              </a:r>
              <a:endParaRPr lang="en-US" sz="1000" dirty="0">
                <a:solidFill>
                  <a:schemeClr val="bg1">
                    <a:lumMod val="75000"/>
                    <a:lumOff val="25000"/>
                  </a:schemeClr>
                </a:solidFill>
                <a:latin typeface="Avenir Next Regular"/>
                <a:cs typeface="Avenir Next Regular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25348" y="-10433"/>
            <a:ext cx="728709" cy="728711"/>
            <a:chOff x="825348" y="-10433"/>
            <a:chExt cx="728709" cy="728711"/>
          </a:xfrm>
        </p:grpSpPr>
        <p:pic>
          <p:nvPicPr>
            <p:cNvPr id="55" name="Picture 54" descr="power off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535" y="178506"/>
              <a:ext cx="394373" cy="404444"/>
            </a:xfrm>
            <a:prstGeom prst="rect">
              <a:avLst/>
            </a:prstGeom>
          </p:spPr>
        </p:pic>
        <p:sp>
          <p:nvSpPr>
            <p:cNvPr id="8" name="Rectangle 7">
              <a:hlinkClick r:id="rId10" action="ppaction://hlinksldjump"/>
            </p:cNvPr>
            <p:cNvSpPr/>
            <p:nvPr/>
          </p:nvSpPr>
          <p:spPr>
            <a:xfrm>
              <a:off x="825348" y="-10433"/>
              <a:ext cx="728709" cy="72871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7041567" y="949739"/>
            <a:ext cx="1688854" cy="2109248"/>
            <a:chOff x="7041567" y="949739"/>
            <a:chExt cx="1688854" cy="2109248"/>
          </a:xfrm>
        </p:grpSpPr>
        <p:sp>
          <p:nvSpPr>
            <p:cNvPr id="53" name="Rectangle 52">
              <a:hlinkClick r:id="rId11" action="ppaction://hlinksldjump"/>
            </p:cNvPr>
            <p:cNvSpPr/>
            <p:nvPr/>
          </p:nvSpPr>
          <p:spPr>
            <a:xfrm>
              <a:off x="7041567" y="949739"/>
              <a:ext cx="1688854" cy="978424"/>
            </a:xfrm>
            <a:prstGeom prst="rect">
              <a:avLst/>
            </a:prstGeom>
            <a:solidFill>
              <a:schemeClr val="accent5">
                <a:lumMod val="75000"/>
                <a:alpha val="7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Info</a:t>
              </a:r>
              <a:endParaRPr lang="en-US" dirty="0"/>
            </a:p>
          </p:txBody>
        </p:sp>
        <p:sp>
          <p:nvSpPr>
            <p:cNvPr id="56" name="Rectangle 55">
              <a:hlinkClick r:id="rId12" action="ppaction://hlinkpres?slideindex=1&amp;slidetitle=PowerPoint Presentation"/>
            </p:cNvPr>
            <p:cNvSpPr/>
            <p:nvPr/>
          </p:nvSpPr>
          <p:spPr>
            <a:xfrm>
              <a:off x="7041567" y="2080563"/>
              <a:ext cx="1688854" cy="978424"/>
            </a:xfrm>
            <a:prstGeom prst="rect">
              <a:avLst/>
            </a:prstGeom>
            <a:solidFill>
              <a:schemeClr val="accent6">
                <a:lumMod val="75000"/>
                <a:alpha val="7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GAMR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101785" y="949739"/>
            <a:ext cx="1688854" cy="2109248"/>
            <a:chOff x="5101785" y="949739"/>
            <a:chExt cx="1688854" cy="2109248"/>
          </a:xfrm>
        </p:grpSpPr>
        <p:sp>
          <p:nvSpPr>
            <p:cNvPr id="16" name="Rectangle 15">
              <a:hlinkClick r:id="rId13" action="ppaction://hlinksldjump"/>
            </p:cNvPr>
            <p:cNvSpPr/>
            <p:nvPr/>
          </p:nvSpPr>
          <p:spPr>
            <a:xfrm>
              <a:off x="5101785" y="949739"/>
              <a:ext cx="1688854" cy="978424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7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Music</a:t>
              </a:r>
              <a:endParaRPr lang="en-US" dirty="0"/>
            </a:p>
          </p:txBody>
        </p:sp>
        <p:sp>
          <p:nvSpPr>
            <p:cNvPr id="38" name="Rectangle 37">
              <a:hlinkClick r:id="rId14" action="ppaction://hlinksldjump"/>
            </p:cNvPr>
            <p:cNvSpPr/>
            <p:nvPr/>
          </p:nvSpPr>
          <p:spPr>
            <a:xfrm>
              <a:off x="5101785" y="2080563"/>
              <a:ext cx="1688854" cy="978424"/>
            </a:xfrm>
            <a:prstGeom prst="rect">
              <a:avLst/>
            </a:prstGeom>
            <a:solidFill>
              <a:schemeClr val="accent2">
                <a:lumMod val="75000"/>
                <a:alpha val="7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Movie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66978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6467 0.00277 L -1.27671E-6 1.11111E-6 " pathEditMode="relative" ptsTypes="AA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87754 -0.00334 L -8.52875E-7 4.44444E-6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877" y="16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925 0.00803 L -2.77778E-7 4.372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250" y="-41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86295 0.00556 L 1.77176E-6 -3.33333E-6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147" y="-27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72103 0.00861 L 3.87876E-6 4.44444E-6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060" y="-4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46568 4.44444E-6 L -5.251E-6 4.44444E-6 " pathEditMode="relative" ptsTypes="AA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/>
          <p:cNvGrpSpPr/>
          <p:nvPr/>
        </p:nvGrpSpPr>
        <p:grpSpPr>
          <a:xfrm>
            <a:off x="1342908" y="20820"/>
            <a:ext cx="7794562" cy="5694180"/>
            <a:chOff x="2339752" y="0"/>
            <a:chExt cx="6804248" cy="5143500"/>
          </a:xfrm>
        </p:grpSpPr>
        <p:cxnSp>
          <p:nvCxnSpPr>
            <p:cNvPr id="49" name="Straight Connector 48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/>
          <p:cNvSpPr/>
          <p:nvPr/>
        </p:nvSpPr>
        <p:spPr>
          <a:xfrm>
            <a:off x="0" y="0"/>
            <a:ext cx="9144000" cy="728711"/>
          </a:xfrm>
          <a:prstGeom prst="rect">
            <a:avLst/>
          </a:prstGeom>
          <a:solidFill>
            <a:schemeClr val="accent3">
              <a:alpha val="6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9797" y="-1076"/>
            <a:ext cx="728709" cy="749508"/>
            <a:chOff x="19797" y="-1076"/>
            <a:chExt cx="728709" cy="749508"/>
          </a:xfrm>
        </p:grpSpPr>
        <p:sp>
          <p:nvSpPr>
            <p:cNvPr id="9" name="Frame 8"/>
            <p:cNvSpPr/>
            <p:nvPr/>
          </p:nvSpPr>
          <p:spPr>
            <a:xfrm>
              <a:off x="312304" y="104098"/>
              <a:ext cx="301894" cy="520492"/>
            </a:xfrm>
            <a:prstGeom prst="fram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/>
            <p:cNvCxnSpPr>
              <a:stCxn id="9" idx="1"/>
            </p:cNvCxnSpPr>
            <p:nvPr/>
          </p:nvCxnSpPr>
          <p:spPr>
            <a:xfrm flipH="1">
              <a:off x="93690" y="364344"/>
              <a:ext cx="218614" cy="0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hlinkClick r:id="rId3" action="ppaction://hlinksldjump"/>
            </p:cNvPr>
            <p:cNvSpPr/>
            <p:nvPr/>
          </p:nvSpPr>
          <p:spPr>
            <a:xfrm>
              <a:off x="19797" y="-1076"/>
              <a:ext cx="728709" cy="74950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hlinkClick r:id="rId4" action="ppaction://program" highlightClick="1"/>
          </p:cNvPr>
          <p:cNvSpPr/>
          <p:nvPr/>
        </p:nvSpPr>
        <p:spPr>
          <a:xfrm>
            <a:off x="1457418" y="949739"/>
            <a:ext cx="1640298" cy="965729"/>
          </a:xfrm>
          <a:prstGeom prst="rect">
            <a:avLst/>
          </a:prstGeom>
          <a:solidFill>
            <a:schemeClr val="bg2">
              <a:lumMod val="60000"/>
              <a:lumOff val="40000"/>
              <a:alpha val="6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venir Book"/>
                <a:cs typeface="Avenir Book"/>
              </a:rPr>
              <a:t>Mail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22" name="Rectangle 21">
            <a:hlinkClick r:id="rId5" action="ppaction://program" highlightClick="1"/>
          </p:cNvPr>
          <p:cNvSpPr/>
          <p:nvPr/>
        </p:nvSpPr>
        <p:spPr>
          <a:xfrm>
            <a:off x="272915" y="949739"/>
            <a:ext cx="965891" cy="965729"/>
          </a:xfrm>
          <a:prstGeom prst="rect">
            <a:avLst/>
          </a:prstGeom>
          <a:solidFill>
            <a:schemeClr val="accent4">
              <a:lumMod val="60000"/>
              <a:lumOff val="40000"/>
              <a:alpha val="6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venir Book"/>
                <a:cs typeface="Avenir Book"/>
              </a:rPr>
              <a:t>Safari</a:t>
            </a:r>
            <a:endParaRPr lang="en-US" dirty="0">
              <a:latin typeface="Avenir Book"/>
              <a:cs typeface="Avenir Book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60253" y="2212244"/>
            <a:ext cx="1707262" cy="1134672"/>
            <a:chOff x="2717044" y="3404017"/>
            <a:chExt cx="2303546" cy="1439472"/>
          </a:xfrm>
        </p:grpSpPr>
        <p:sp>
          <p:nvSpPr>
            <p:cNvPr id="24" name="Rectangle 23"/>
            <p:cNvSpPr/>
            <p:nvPr/>
          </p:nvSpPr>
          <p:spPr>
            <a:xfrm>
              <a:off x="2717044" y="3404017"/>
              <a:ext cx="1998746" cy="113467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869444" y="3556417"/>
              <a:ext cx="1998746" cy="1134672"/>
            </a:xfrm>
            <a:prstGeom prst="rect">
              <a:avLst/>
            </a:prstGeom>
            <a:solidFill>
              <a:srgbClr val="FFFF00">
                <a:alpha val="83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hlinkClick r:id="rId6" action="ppaction://hlinksldjump"/>
            </p:cNvPr>
            <p:cNvSpPr/>
            <p:nvPr/>
          </p:nvSpPr>
          <p:spPr>
            <a:xfrm>
              <a:off x="3021844" y="3708817"/>
              <a:ext cx="1998746" cy="113467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Projects</a:t>
              </a:r>
              <a:endParaRPr lang="en-US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535776" y="-10433"/>
            <a:ext cx="863478" cy="749553"/>
            <a:chOff x="1535776" y="-10433"/>
            <a:chExt cx="863478" cy="749553"/>
          </a:xfrm>
        </p:grpSpPr>
        <p:sp>
          <p:nvSpPr>
            <p:cNvPr id="28" name="TextBox 27"/>
            <p:cNvSpPr txBox="1"/>
            <p:nvPr/>
          </p:nvSpPr>
          <p:spPr>
            <a:xfrm>
              <a:off x="1605346" y="144459"/>
              <a:ext cx="5719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Zz</a:t>
              </a:r>
              <a:r>
                <a:rPr lang="en-US" sz="2000" dirty="0" err="1" smtClean="0"/>
                <a:t>z</a:t>
              </a:r>
              <a:endParaRPr lang="en-US" sz="2000" dirty="0"/>
            </a:p>
          </p:txBody>
        </p:sp>
        <p:sp>
          <p:nvSpPr>
            <p:cNvPr id="27" name="Rectangle 26">
              <a:hlinkClick r:id="rId7" action="ppaction://hlinksldjump"/>
            </p:cNvPr>
            <p:cNvSpPr/>
            <p:nvPr/>
          </p:nvSpPr>
          <p:spPr>
            <a:xfrm>
              <a:off x="1535776" y="-10433"/>
              <a:ext cx="863478" cy="74955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3251443" y="949739"/>
            <a:ext cx="1638461" cy="965729"/>
          </a:xfrm>
          <a:prstGeom prst="rect">
            <a:avLst/>
          </a:prstGeom>
          <a:solidFill>
            <a:schemeClr val="accent6">
              <a:lumMod val="75000"/>
              <a:alpha val="7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latin typeface="Avenir Book"/>
              <a:cs typeface="Avenir Book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251443" y="949739"/>
            <a:ext cx="1638461" cy="418795"/>
          </a:xfrm>
          <a:prstGeom prst="rect">
            <a:avLst/>
          </a:prstGeom>
          <a:solidFill>
            <a:schemeClr val="tx1">
              <a:lumMod val="65000"/>
              <a:alpha val="94000"/>
            </a:scheme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>
          <a:xfrm>
            <a:off x="3581718" y="1480957"/>
            <a:ext cx="2133600" cy="304271"/>
          </a:xfrm>
        </p:spPr>
        <p:txBody>
          <a:bodyPr/>
          <a:lstStyle/>
          <a:p>
            <a:r>
              <a:rPr lang="en-US" sz="1600" dirty="0" smtClean="0">
                <a:latin typeface="Avenir Book"/>
                <a:cs typeface="Avenir Book"/>
              </a:rPr>
              <a:t>Today Is</a:t>
            </a:r>
          </a:p>
          <a:p>
            <a:fld id="{51BE62BE-EC83-2D4F-8AC7-898B777935BA}" type="datetime1">
              <a:rPr lang="en-US" sz="1600" smtClean="0">
                <a:latin typeface="Avenir Book"/>
                <a:cs typeface="Avenir Book"/>
              </a:rPr>
              <a:t>4/30/14</a:t>
            </a:fld>
            <a:endParaRPr lang="en-US" sz="1600" dirty="0">
              <a:latin typeface="Avenir Book"/>
              <a:cs typeface="Avenir Book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527698" y="100157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/>
                <a:cs typeface="Avenir Book"/>
              </a:rPr>
              <a:t>Calendar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5101785" y="949739"/>
            <a:ext cx="1688854" cy="97842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Music</a:t>
            </a:r>
            <a:endParaRPr lang="en-US" dirty="0"/>
          </a:p>
        </p:txBody>
      </p:sp>
      <p:sp>
        <p:nvSpPr>
          <p:cNvPr id="39" name="Rectangle 38">
            <a:hlinkClick r:id="rId8" action="ppaction://hlinksldjump"/>
          </p:cNvPr>
          <p:cNvSpPr/>
          <p:nvPr/>
        </p:nvSpPr>
        <p:spPr>
          <a:xfrm>
            <a:off x="7041567" y="949739"/>
            <a:ext cx="1688854" cy="978424"/>
          </a:xfrm>
          <a:prstGeom prst="rect">
            <a:avLst/>
          </a:prstGeom>
          <a:solidFill>
            <a:schemeClr val="accent5">
              <a:lumMod val="75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Info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741614" y="759380"/>
            <a:ext cx="941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venir Next Regular"/>
                <a:cs typeface="Avenir Next Regular"/>
              </a:rPr>
              <a:t>External Link</a:t>
            </a:r>
            <a:endParaRPr lang="en-US" sz="1000" dirty="0">
              <a:solidFill>
                <a:schemeClr val="bg1">
                  <a:lumMod val="75000"/>
                  <a:lumOff val="25000"/>
                </a:schemeClr>
              </a:solidFill>
              <a:latin typeface="Avenir Next Regular"/>
              <a:cs typeface="Avenir Next Regular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0091" y="761555"/>
            <a:ext cx="941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venir Next Regular"/>
                <a:cs typeface="Avenir Next Regular"/>
              </a:rPr>
              <a:t>External Link</a:t>
            </a:r>
            <a:endParaRPr lang="en-US" sz="1000" dirty="0">
              <a:solidFill>
                <a:schemeClr val="bg1">
                  <a:lumMod val="75000"/>
                  <a:lumOff val="25000"/>
                </a:schemeClr>
              </a:solidFill>
              <a:latin typeface="Avenir Next Regular"/>
              <a:cs typeface="Avenir Next Regular"/>
            </a:endParaRPr>
          </a:p>
        </p:txBody>
      </p:sp>
      <p:sp>
        <p:nvSpPr>
          <p:cNvPr id="44" name="Rectangle 43">
            <a:hlinkClick r:id="rId9" action="ppaction://hlinkpres?slideindex=1&amp;slidetitle=PowerPoint Presentation"/>
          </p:cNvPr>
          <p:cNvSpPr/>
          <p:nvPr/>
        </p:nvSpPr>
        <p:spPr>
          <a:xfrm>
            <a:off x="7041567" y="2080563"/>
            <a:ext cx="1688854" cy="978424"/>
          </a:xfrm>
          <a:prstGeom prst="rect">
            <a:avLst/>
          </a:prstGeom>
          <a:solidFill>
            <a:schemeClr val="accent6">
              <a:lumMod val="75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GAMR</a:t>
            </a:r>
            <a:endParaRPr lang="en-US" dirty="0"/>
          </a:p>
        </p:txBody>
      </p:sp>
      <p:sp>
        <p:nvSpPr>
          <p:cNvPr id="42" name="Rectangle 41">
            <a:hlinkClick r:id="rId9" action="ppaction://hlinkpres?slideindex=1&amp;slidetitle=PowerPoint Presentation"/>
          </p:cNvPr>
          <p:cNvSpPr/>
          <p:nvPr/>
        </p:nvSpPr>
        <p:spPr>
          <a:xfrm>
            <a:off x="5101785" y="2080563"/>
            <a:ext cx="1688854" cy="978424"/>
          </a:xfrm>
          <a:prstGeom prst="rect">
            <a:avLst/>
          </a:prstGeom>
          <a:solidFill>
            <a:schemeClr val="accent2">
              <a:lumMod val="75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Movie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825348" y="-10433"/>
            <a:ext cx="728709" cy="728711"/>
            <a:chOff x="825348" y="-10433"/>
            <a:chExt cx="728709" cy="728711"/>
          </a:xfrm>
        </p:grpSpPr>
        <p:pic>
          <p:nvPicPr>
            <p:cNvPr id="46" name="Picture 45" descr="power off.png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535" y="178506"/>
              <a:ext cx="394373" cy="404444"/>
            </a:xfrm>
            <a:prstGeom prst="rect">
              <a:avLst/>
            </a:prstGeom>
          </p:spPr>
        </p:pic>
        <p:sp>
          <p:nvSpPr>
            <p:cNvPr id="47" name="Rectangle 46">
              <a:hlinkClick r:id="rId11" action="ppaction://hlinksldjump"/>
            </p:cNvPr>
            <p:cNvSpPr/>
            <p:nvPr/>
          </p:nvSpPr>
          <p:spPr>
            <a:xfrm>
              <a:off x="825348" y="-10433"/>
              <a:ext cx="728709" cy="72871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290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xmlns:p14="http://schemas.microsoft.com/office/powerpoint/2010/main" advClick="0" advTm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/>
          <p:cNvGrpSpPr/>
          <p:nvPr/>
        </p:nvGrpSpPr>
        <p:grpSpPr>
          <a:xfrm>
            <a:off x="1342908" y="20820"/>
            <a:ext cx="7794562" cy="5694180"/>
            <a:chOff x="2339752" y="0"/>
            <a:chExt cx="6804248" cy="5143500"/>
          </a:xfrm>
        </p:grpSpPr>
        <p:cxnSp>
          <p:nvCxnSpPr>
            <p:cNvPr id="63" name="Straight Connector 62"/>
            <p:cNvCxnSpPr/>
            <p:nvPr/>
          </p:nvCxnSpPr>
          <p:spPr>
            <a:xfrm flipH="1">
              <a:off x="3419872" y="699542"/>
              <a:ext cx="5724128" cy="4443958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491880" y="0"/>
              <a:ext cx="1944216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H="1">
              <a:off x="4355976" y="0"/>
              <a:ext cx="108012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6444208" y="0"/>
              <a:ext cx="36004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2884115" y="0"/>
              <a:ext cx="3156804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2339752" y="0"/>
              <a:ext cx="6045729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5940152" y="0"/>
              <a:ext cx="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 flipV="1">
              <a:off x="2524074" y="0"/>
              <a:ext cx="4424190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 flipV="1">
              <a:off x="4736169" y="0"/>
              <a:ext cx="159867" cy="5143500"/>
            </a:xfrm>
            <a:prstGeom prst="line">
              <a:avLst/>
            </a:prstGeom>
            <a:ln>
              <a:solidFill>
                <a:schemeClr val="bg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/>
          <p:cNvSpPr/>
          <p:nvPr/>
        </p:nvSpPr>
        <p:spPr>
          <a:xfrm>
            <a:off x="0" y="0"/>
            <a:ext cx="9144000" cy="728711"/>
          </a:xfrm>
          <a:prstGeom prst="rect">
            <a:avLst/>
          </a:prstGeom>
          <a:solidFill>
            <a:schemeClr val="accent3">
              <a:alpha val="69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9797" y="-1076"/>
            <a:ext cx="728709" cy="749508"/>
            <a:chOff x="19797" y="-1076"/>
            <a:chExt cx="728709" cy="749508"/>
          </a:xfrm>
        </p:grpSpPr>
        <p:sp>
          <p:nvSpPr>
            <p:cNvPr id="9" name="Frame 8"/>
            <p:cNvSpPr/>
            <p:nvPr/>
          </p:nvSpPr>
          <p:spPr>
            <a:xfrm>
              <a:off x="312304" y="104098"/>
              <a:ext cx="301894" cy="520492"/>
            </a:xfrm>
            <a:prstGeom prst="fram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/>
            <p:cNvCxnSpPr>
              <a:stCxn id="9" idx="1"/>
            </p:cNvCxnSpPr>
            <p:nvPr/>
          </p:nvCxnSpPr>
          <p:spPr>
            <a:xfrm flipH="1">
              <a:off x="93690" y="364344"/>
              <a:ext cx="218614" cy="0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hlinkClick r:id="rId3" action="ppaction://hlinksldjump"/>
            </p:cNvPr>
            <p:cNvSpPr/>
            <p:nvPr/>
          </p:nvSpPr>
          <p:spPr>
            <a:xfrm>
              <a:off x="19797" y="-1076"/>
              <a:ext cx="728709" cy="74950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hlinkClick r:id="rId4" action="ppaction://program" highlightClick="1"/>
          </p:cNvPr>
          <p:cNvSpPr/>
          <p:nvPr/>
        </p:nvSpPr>
        <p:spPr>
          <a:xfrm>
            <a:off x="1457418" y="949739"/>
            <a:ext cx="1640298" cy="965729"/>
          </a:xfrm>
          <a:prstGeom prst="rect">
            <a:avLst/>
          </a:prstGeom>
          <a:solidFill>
            <a:schemeClr val="bg2">
              <a:lumMod val="60000"/>
              <a:lumOff val="40000"/>
              <a:alpha val="6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venir Book"/>
                <a:cs typeface="Avenir Book"/>
              </a:rPr>
              <a:t>Mail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22" name="Rectangle 21">
            <a:hlinkClick r:id="rId5" action="ppaction://program" highlightClick="1"/>
          </p:cNvPr>
          <p:cNvSpPr/>
          <p:nvPr/>
        </p:nvSpPr>
        <p:spPr>
          <a:xfrm>
            <a:off x="272915" y="949739"/>
            <a:ext cx="965891" cy="965729"/>
          </a:xfrm>
          <a:prstGeom prst="rect">
            <a:avLst/>
          </a:prstGeom>
          <a:solidFill>
            <a:schemeClr val="accent4">
              <a:lumMod val="60000"/>
              <a:lumOff val="40000"/>
              <a:alpha val="6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venir Book"/>
                <a:cs typeface="Avenir Book"/>
              </a:rPr>
              <a:t>Safari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60253" y="2212244"/>
            <a:ext cx="1481361" cy="89441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373204" y="2332374"/>
            <a:ext cx="1481361" cy="894412"/>
          </a:xfrm>
          <a:prstGeom prst="rect">
            <a:avLst/>
          </a:prstGeom>
          <a:solidFill>
            <a:srgbClr val="FFFF00">
              <a:alpha val="8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hlinkClick r:id="rId6" action="ppaction://hlinksldjump"/>
          </p:cNvPr>
          <p:cNvSpPr/>
          <p:nvPr/>
        </p:nvSpPr>
        <p:spPr>
          <a:xfrm>
            <a:off x="486154" y="2452504"/>
            <a:ext cx="1481361" cy="89441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Projects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535776" y="-10433"/>
            <a:ext cx="863478" cy="749553"/>
            <a:chOff x="1535776" y="-10433"/>
            <a:chExt cx="863478" cy="749553"/>
          </a:xfrm>
        </p:grpSpPr>
        <p:sp>
          <p:nvSpPr>
            <p:cNvPr id="18" name="TextBox 17"/>
            <p:cNvSpPr txBox="1"/>
            <p:nvPr/>
          </p:nvSpPr>
          <p:spPr>
            <a:xfrm>
              <a:off x="1605346" y="144459"/>
              <a:ext cx="5719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Zz</a:t>
              </a:r>
              <a:r>
                <a:rPr lang="en-US" sz="2000" dirty="0" err="1" smtClean="0"/>
                <a:t>z</a:t>
              </a:r>
              <a:endParaRPr lang="en-US" sz="2000" dirty="0"/>
            </a:p>
          </p:txBody>
        </p:sp>
        <p:sp>
          <p:nvSpPr>
            <p:cNvPr id="20" name="Rectangle 19">
              <a:hlinkClick r:id="rId7" action="ppaction://hlinksldjump"/>
            </p:cNvPr>
            <p:cNvSpPr/>
            <p:nvPr/>
          </p:nvSpPr>
          <p:spPr>
            <a:xfrm>
              <a:off x="1535776" y="-10433"/>
              <a:ext cx="863478" cy="74955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3251443" y="949739"/>
            <a:ext cx="1638461" cy="965729"/>
          </a:xfrm>
          <a:prstGeom prst="rect">
            <a:avLst/>
          </a:prstGeom>
          <a:solidFill>
            <a:schemeClr val="accent6">
              <a:lumMod val="75000"/>
              <a:alpha val="7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latin typeface="Avenir Book"/>
              <a:cs typeface="Avenir Book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251443" y="949739"/>
            <a:ext cx="1638461" cy="418795"/>
          </a:xfrm>
          <a:prstGeom prst="rect">
            <a:avLst/>
          </a:prstGeom>
          <a:solidFill>
            <a:schemeClr val="tx1">
              <a:lumMod val="65000"/>
              <a:alpha val="94000"/>
            </a:scheme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527698" y="100157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/>
                <a:cs typeface="Avenir Book"/>
              </a:rPr>
              <a:t>Calendar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49" name="Date Placeholder 16"/>
          <p:cNvSpPr txBox="1">
            <a:spLocks/>
          </p:cNvSpPr>
          <p:nvPr/>
        </p:nvSpPr>
        <p:spPr>
          <a:xfrm>
            <a:off x="3581718" y="1480957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latin typeface="Avenir Book"/>
                <a:cs typeface="Avenir Book"/>
              </a:rPr>
              <a:t>Today Is</a:t>
            </a:r>
          </a:p>
          <a:p>
            <a:fld id="{51BE62BE-EC83-2D4F-8AC7-898B777935BA}" type="datetime1">
              <a:rPr lang="en-US" sz="1600" smtClean="0">
                <a:latin typeface="Avenir Book"/>
                <a:cs typeface="Avenir Book"/>
              </a:rPr>
              <a:pPr/>
              <a:t>4/30/14</a:t>
            </a:fld>
            <a:endParaRPr lang="en-US" sz="1600" dirty="0">
              <a:latin typeface="Avenir Book"/>
              <a:cs typeface="Avenir Book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5101785" y="949739"/>
            <a:ext cx="1688854" cy="978424"/>
          </a:xfrm>
          <a:prstGeom prst="rect">
            <a:avLst/>
          </a:prstGeom>
          <a:solidFill>
            <a:schemeClr val="accent3">
              <a:lumMod val="60000"/>
              <a:lumOff val="40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Music</a:t>
            </a:r>
            <a:endParaRPr lang="en-US" dirty="0"/>
          </a:p>
        </p:txBody>
      </p:sp>
      <p:sp>
        <p:nvSpPr>
          <p:cNvPr id="51" name="Rectangle 50">
            <a:hlinkClick r:id="rId8" action="ppaction://hlinksldjump"/>
          </p:cNvPr>
          <p:cNvSpPr/>
          <p:nvPr/>
        </p:nvSpPr>
        <p:spPr>
          <a:xfrm>
            <a:off x="7041567" y="949739"/>
            <a:ext cx="1688854" cy="978424"/>
          </a:xfrm>
          <a:prstGeom prst="rect">
            <a:avLst/>
          </a:prstGeom>
          <a:solidFill>
            <a:schemeClr val="accent5">
              <a:lumMod val="75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Info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1741614" y="759380"/>
            <a:ext cx="941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venir Next Regular"/>
                <a:cs typeface="Avenir Next Regular"/>
              </a:rPr>
              <a:t>External Link</a:t>
            </a:r>
            <a:endParaRPr lang="en-US" sz="1000" dirty="0">
              <a:solidFill>
                <a:schemeClr val="bg1">
                  <a:lumMod val="75000"/>
                  <a:lumOff val="25000"/>
                </a:schemeClr>
              </a:solidFill>
              <a:latin typeface="Avenir Next Regular"/>
              <a:cs typeface="Avenir Next Regular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00091" y="761555"/>
            <a:ext cx="941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Avenir Next Regular"/>
                <a:cs typeface="Avenir Next Regular"/>
              </a:rPr>
              <a:t>External Link</a:t>
            </a:r>
            <a:endParaRPr lang="en-US" sz="1000" dirty="0">
              <a:solidFill>
                <a:schemeClr val="bg1">
                  <a:lumMod val="75000"/>
                  <a:lumOff val="25000"/>
                </a:schemeClr>
              </a:solidFill>
              <a:latin typeface="Avenir Next Regular"/>
              <a:cs typeface="Avenir Next Regular"/>
            </a:endParaRPr>
          </a:p>
        </p:txBody>
      </p:sp>
      <p:sp>
        <p:nvSpPr>
          <p:cNvPr id="57" name="Rectangle 56">
            <a:hlinkClick r:id="rId9" action="ppaction://hlinkpres?slideindex=1&amp;slidetitle=PowerPoint Presentation"/>
          </p:cNvPr>
          <p:cNvSpPr/>
          <p:nvPr/>
        </p:nvSpPr>
        <p:spPr>
          <a:xfrm>
            <a:off x="7041567" y="2080563"/>
            <a:ext cx="1688854" cy="978424"/>
          </a:xfrm>
          <a:prstGeom prst="rect">
            <a:avLst/>
          </a:prstGeom>
          <a:solidFill>
            <a:schemeClr val="accent6">
              <a:lumMod val="75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GAMR</a:t>
            </a:r>
            <a:endParaRPr lang="en-US" dirty="0"/>
          </a:p>
        </p:txBody>
      </p:sp>
      <p:sp>
        <p:nvSpPr>
          <p:cNvPr id="58" name="Rectangle 57">
            <a:hlinkClick r:id="rId9" action="ppaction://hlinkpres?slideindex=1&amp;slidetitle=PowerPoint Presentation"/>
          </p:cNvPr>
          <p:cNvSpPr/>
          <p:nvPr/>
        </p:nvSpPr>
        <p:spPr>
          <a:xfrm>
            <a:off x="5101785" y="2080563"/>
            <a:ext cx="1688854" cy="978424"/>
          </a:xfrm>
          <a:prstGeom prst="rect">
            <a:avLst/>
          </a:prstGeom>
          <a:solidFill>
            <a:schemeClr val="accent2">
              <a:lumMod val="75000"/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Movie</a:t>
            </a:r>
            <a:endParaRPr lang="en-US" dirty="0"/>
          </a:p>
        </p:txBody>
      </p:sp>
      <p:grpSp>
        <p:nvGrpSpPr>
          <p:cNvPr id="59" name="Group 58"/>
          <p:cNvGrpSpPr/>
          <p:nvPr/>
        </p:nvGrpSpPr>
        <p:grpSpPr>
          <a:xfrm>
            <a:off x="825348" y="-10433"/>
            <a:ext cx="728709" cy="728711"/>
            <a:chOff x="825348" y="-10433"/>
            <a:chExt cx="728709" cy="728711"/>
          </a:xfrm>
        </p:grpSpPr>
        <p:pic>
          <p:nvPicPr>
            <p:cNvPr id="60" name="Picture 59" descr="power off.png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535" y="178506"/>
              <a:ext cx="394373" cy="404444"/>
            </a:xfrm>
            <a:prstGeom prst="rect">
              <a:avLst/>
            </a:prstGeom>
          </p:spPr>
        </p:pic>
        <p:sp>
          <p:nvSpPr>
            <p:cNvPr id="61" name="Rectangle 60">
              <a:hlinkClick r:id="rId11" action="ppaction://hlinksldjump"/>
            </p:cNvPr>
            <p:cNvSpPr/>
            <p:nvPr/>
          </p:nvSpPr>
          <p:spPr>
            <a:xfrm>
              <a:off x="825348" y="-10433"/>
              <a:ext cx="728709" cy="72871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0"/>
                  </a:schemeClr>
                </a:gs>
                <a:gs pos="80000">
                  <a:schemeClr val="accent1">
                    <a:shade val="93000"/>
                    <a:satMod val="130000"/>
                    <a:alpha val="0"/>
                  </a:schemeClr>
                </a:gs>
                <a:gs pos="100000">
                  <a:schemeClr val="accent1">
                    <a:shade val="94000"/>
                    <a:satMod val="135000"/>
                    <a:alpha val="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7837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xmlns:p14="http://schemas.microsoft.com/office/powerpoint/2010/main" advClick="0" advTm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08545E-6 1.11111E-6 L 6.08545E-6 -0.13 " pathEditMode="relative" ptsTypes="AA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4" grpId="0" animBg="1"/>
      <p:bldP spid="25" grpId="0" animBg="1"/>
    </p:bld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7747</TotalTime>
  <Words>368</Words>
  <Application>Microsoft Macintosh PowerPoint</Application>
  <PresentationFormat>On-screen Show (16:10)</PresentationFormat>
  <Paragraphs>206</Paragraphs>
  <Slides>48</Slides>
  <Notes>7</Notes>
  <HiddenSlides>0</HiddenSlides>
  <MMClips>12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49" baseType="lpstr">
      <vt:lpstr>Black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Gio Lupo</dc:creator>
  <cp:lastModifiedBy>Gio Lupo</cp:lastModifiedBy>
  <cp:revision>100</cp:revision>
  <cp:lastPrinted>2014-04-21T12:07:01Z</cp:lastPrinted>
  <dcterms:created xsi:type="dcterms:W3CDTF">2014-04-19T21:18:20Z</dcterms:created>
  <dcterms:modified xsi:type="dcterms:W3CDTF">2014-04-30T21:58:51Z</dcterms:modified>
</cp:coreProperties>
</file>

<file path=docProps/thumbnail.jpeg>
</file>